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sldIdLst>
    <p:sldId id="256" r:id="rId5"/>
    <p:sldId id="257" r:id="rId6"/>
    <p:sldId id="258" r:id="rId7"/>
    <p:sldId id="259" r:id="rId8"/>
    <p:sldId id="261" r:id="rId9"/>
    <p:sldId id="262" r:id="rId10"/>
    <p:sldId id="263" r:id="rId11"/>
    <p:sldId id="265" r:id="rId12"/>
    <p:sldId id="264" r:id="rId13"/>
    <p:sldId id="266" r:id="rId14"/>
    <p:sldId id="267" r:id="rId15"/>
    <p:sldId id="270" r:id="rId16"/>
    <p:sldId id="269" r:id="rId17"/>
    <p:sldId id="271" r:id="rId18"/>
    <p:sldId id="272" r:id="rId19"/>
    <p:sldId id="274" r:id="rId20"/>
    <p:sldId id="275" r:id="rId21"/>
    <p:sldId id="277" r:id="rId22"/>
    <p:sldId id="278" r:id="rId23"/>
    <p:sldId id="279" r:id="rId24"/>
    <p:sldId id="280" r:id="rId25"/>
    <p:sldId id="281" r:id="rId26"/>
    <p:sldId id="282" r:id="rId27"/>
    <p:sldId id="283" r:id="rId28"/>
    <p:sldId id="288" r:id="rId29"/>
    <p:sldId id="289" r:id="rId30"/>
    <p:sldId id="290" r:id="rId31"/>
    <p:sldId id="291" r:id="rId32"/>
  </p:sldIdLst>
  <p:sldSz cx="6858000" cy="12192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7BA"/>
    <a:srgbClr val="E40513"/>
    <a:srgbClr val="FF6155"/>
    <a:srgbClr val="00112E"/>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EFEF56-C64D-4D5F-A289-365173C76FF9}" v="1875" dt="2024-04-07T15:10:16.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96247" autoAdjust="0"/>
  </p:normalViewPr>
  <p:slideViewPr>
    <p:cSldViewPr snapToGrid="0">
      <p:cViewPr varScale="1">
        <p:scale>
          <a:sx n="58" d="100"/>
          <a:sy n="58" d="100"/>
        </p:scale>
        <p:origin x="361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éo Reibel (s)" userId="36116da9-f6dc-41e4-a48a-fbb53edba0f4" providerId="ADAL" clId="{AB7659C9-4100-0546-ACAE-64D11247FD5C}"/>
    <pc:docChg chg="undo custSel modSld">
      <pc:chgData name="Théo Reibel (s)" userId="36116da9-f6dc-41e4-a48a-fbb53edba0f4" providerId="ADAL" clId="{AB7659C9-4100-0546-ACAE-64D11247FD5C}" dt="2024-02-27T14:22:06.958" v="1" actId="1076"/>
      <pc:docMkLst>
        <pc:docMk/>
      </pc:docMkLst>
      <pc:sldChg chg="modSp mod">
        <pc:chgData name="Théo Reibel (s)" userId="36116da9-f6dc-41e4-a48a-fbb53edba0f4" providerId="ADAL" clId="{AB7659C9-4100-0546-ACAE-64D11247FD5C}" dt="2024-02-27T14:22:06.958" v="1" actId="1076"/>
        <pc:sldMkLst>
          <pc:docMk/>
          <pc:sldMk cId="2792478295" sldId="257"/>
        </pc:sldMkLst>
        <pc:spChg chg="mod">
          <ac:chgData name="Théo Reibel (s)" userId="36116da9-f6dc-41e4-a48a-fbb53edba0f4" providerId="ADAL" clId="{AB7659C9-4100-0546-ACAE-64D11247FD5C}" dt="2024-02-27T14:22:06.958" v="1" actId="1076"/>
          <ac:spMkLst>
            <pc:docMk/>
            <pc:sldMk cId="2792478295" sldId="257"/>
            <ac:spMk id="2" creationId="{5B5CC437-3AC2-4AE0-B3DB-10E7CF9BC35C}"/>
          </ac:spMkLst>
        </pc:spChg>
      </pc:sldChg>
    </pc:docChg>
  </pc:docChgLst>
  <pc:docChgLst>
    <pc:chgData name="Fabian Gross (s)" userId="d6761eaa-fdcc-4f3e-af6b-0467f69055f3" providerId="ADAL" clId="{FDEFEF56-C64D-4D5F-A289-365173C76FF9}"/>
    <pc:docChg chg="undo redo custSel addSld delSld modSld sldOrd">
      <pc:chgData name="Fabian Gross (s)" userId="d6761eaa-fdcc-4f3e-af6b-0467f69055f3" providerId="ADAL" clId="{FDEFEF56-C64D-4D5F-A289-365173C76FF9}" dt="2024-04-25T19:29:41.633" v="8468" actId="113"/>
      <pc:docMkLst>
        <pc:docMk/>
      </pc:docMkLst>
      <pc:sldChg chg="addSp delSp modSp mod modTransition">
        <pc:chgData name="Fabian Gross (s)" userId="d6761eaa-fdcc-4f3e-af6b-0467f69055f3" providerId="ADAL" clId="{FDEFEF56-C64D-4D5F-A289-365173C76FF9}" dt="2024-04-09T06:10:50.336" v="8465" actId="207"/>
        <pc:sldMkLst>
          <pc:docMk/>
          <pc:sldMk cId="3486661024" sldId="256"/>
        </pc:sldMkLst>
        <pc:spChg chg="add mod">
          <ac:chgData name="Fabian Gross (s)" userId="d6761eaa-fdcc-4f3e-af6b-0467f69055f3" providerId="ADAL" clId="{FDEFEF56-C64D-4D5F-A289-365173C76FF9}" dt="2024-04-09T06:10:50.336" v="8465" actId="207"/>
          <ac:spMkLst>
            <pc:docMk/>
            <pc:sldMk cId="3486661024" sldId="256"/>
            <ac:spMk id="2" creationId="{7F829276-D596-4F6E-8F8B-B6030FE55786}"/>
          </ac:spMkLst>
        </pc:spChg>
        <pc:picChg chg="add mod">
          <ac:chgData name="Fabian Gross (s)" userId="d6761eaa-fdcc-4f3e-af6b-0467f69055f3" providerId="ADAL" clId="{FDEFEF56-C64D-4D5F-A289-365173C76FF9}" dt="2024-03-04T14:38:03.448" v="8175" actId="12789"/>
          <ac:picMkLst>
            <pc:docMk/>
            <pc:sldMk cId="3486661024" sldId="256"/>
            <ac:picMk id="3" creationId="{EC5E65E3-7C14-4D14-B659-4CF159C8251B}"/>
          </ac:picMkLst>
        </pc:picChg>
        <pc:picChg chg="del">
          <ac:chgData name="Fabian Gross (s)" userId="d6761eaa-fdcc-4f3e-af6b-0467f69055f3" providerId="ADAL" clId="{FDEFEF56-C64D-4D5F-A289-365173C76FF9}" dt="2024-03-04T14:37:55.856" v="8172" actId="478"/>
          <ac:picMkLst>
            <pc:docMk/>
            <pc:sldMk cId="3486661024" sldId="256"/>
            <ac:picMk id="7" creationId="{5BFE12D8-96BA-437D-B50B-F37C4AB69266}"/>
          </ac:picMkLst>
        </pc:picChg>
      </pc:sldChg>
      <pc:sldChg chg="addSp delSp modSp mod modTransition">
        <pc:chgData name="Fabian Gross (s)" userId="d6761eaa-fdcc-4f3e-af6b-0467f69055f3" providerId="ADAL" clId="{FDEFEF56-C64D-4D5F-A289-365173C76FF9}" dt="2024-03-04T14:38:17.551" v="8183" actId="12788"/>
        <pc:sldMkLst>
          <pc:docMk/>
          <pc:sldMk cId="2792478295" sldId="257"/>
        </pc:sldMkLst>
        <pc:spChg chg="mod">
          <ac:chgData name="Fabian Gross (s)" userId="d6761eaa-fdcc-4f3e-af6b-0467f69055f3" providerId="ADAL" clId="{FDEFEF56-C64D-4D5F-A289-365173C76FF9}" dt="2024-03-03T14:54:08.183" v="6497" actId="20577"/>
          <ac:spMkLst>
            <pc:docMk/>
            <pc:sldMk cId="2792478295" sldId="257"/>
            <ac:spMk id="7" creationId="{7AE01632-D7A7-42C5-AB4D-9BB6D99B4D45}"/>
          </ac:spMkLst>
        </pc:spChg>
        <pc:spChg chg="mod">
          <ac:chgData name="Fabian Gross (s)" userId="d6761eaa-fdcc-4f3e-af6b-0467f69055f3" providerId="ADAL" clId="{FDEFEF56-C64D-4D5F-A289-365173C76FF9}" dt="2024-03-03T14:54:11.846" v="6498" actId="1076"/>
          <ac:spMkLst>
            <pc:docMk/>
            <pc:sldMk cId="2792478295" sldId="257"/>
            <ac:spMk id="11" creationId="{696D74BD-F97F-4FE6-A5C4-1AEE970C5061}"/>
          </ac:spMkLst>
        </pc:spChg>
        <pc:picChg chg="del">
          <ac:chgData name="Fabian Gross (s)" userId="d6761eaa-fdcc-4f3e-af6b-0467f69055f3" providerId="ADAL" clId="{FDEFEF56-C64D-4D5F-A289-365173C76FF9}" dt="2024-03-04T14:38:08.129" v="8176" actId="478"/>
          <ac:picMkLst>
            <pc:docMk/>
            <pc:sldMk cId="2792478295" sldId="257"/>
            <ac:picMk id="4" creationId="{07003623-2B72-4926-8533-108CF13418D1}"/>
          </ac:picMkLst>
        </pc:picChg>
        <pc:picChg chg="add mod">
          <ac:chgData name="Fabian Gross (s)" userId="d6761eaa-fdcc-4f3e-af6b-0467f69055f3" providerId="ADAL" clId="{FDEFEF56-C64D-4D5F-A289-365173C76FF9}" dt="2024-03-04T14:38:17.551" v="8183" actId="12788"/>
          <ac:picMkLst>
            <pc:docMk/>
            <pc:sldMk cId="2792478295" sldId="257"/>
            <ac:picMk id="6" creationId="{C9DDB1C3-5074-4216-8452-13318C97B1F6}"/>
          </ac:picMkLst>
        </pc:picChg>
      </pc:sldChg>
      <pc:sldChg chg="addSp delSp modSp mod">
        <pc:chgData name="Fabian Gross (s)" userId="d6761eaa-fdcc-4f3e-af6b-0467f69055f3" providerId="ADAL" clId="{FDEFEF56-C64D-4D5F-A289-365173C76FF9}" dt="2024-03-04T14:39:18.897" v="8200" actId="732"/>
        <pc:sldMkLst>
          <pc:docMk/>
          <pc:sldMk cId="2674174521" sldId="258"/>
        </pc:sldMkLst>
        <pc:picChg chg="del">
          <ac:chgData name="Fabian Gross (s)" userId="d6761eaa-fdcc-4f3e-af6b-0467f69055f3" providerId="ADAL" clId="{FDEFEF56-C64D-4D5F-A289-365173C76FF9}" dt="2024-03-04T14:38:28.344" v="8184" actId="478"/>
          <ac:picMkLst>
            <pc:docMk/>
            <pc:sldMk cId="2674174521" sldId="258"/>
            <ac:picMk id="4" creationId="{07003623-2B72-4926-8533-108CF13418D1}"/>
          </ac:picMkLst>
        </pc:picChg>
        <pc:picChg chg="add mod modCrop">
          <ac:chgData name="Fabian Gross (s)" userId="d6761eaa-fdcc-4f3e-af6b-0467f69055f3" providerId="ADAL" clId="{FDEFEF56-C64D-4D5F-A289-365173C76FF9}" dt="2024-03-04T14:39:18.897" v="8200" actId="732"/>
          <ac:picMkLst>
            <pc:docMk/>
            <pc:sldMk cId="2674174521" sldId="258"/>
            <ac:picMk id="11" creationId="{8808CB2B-513D-4D27-AA70-C18E061AA2C5}"/>
          </ac:picMkLst>
        </pc:picChg>
      </pc:sldChg>
      <pc:sldChg chg="addSp delSp modSp mod">
        <pc:chgData name="Fabian Gross (s)" userId="d6761eaa-fdcc-4f3e-af6b-0467f69055f3" providerId="ADAL" clId="{FDEFEF56-C64D-4D5F-A289-365173C76FF9}" dt="2024-03-04T14:39:29.562" v="8201" actId="1076"/>
        <pc:sldMkLst>
          <pc:docMk/>
          <pc:sldMk cId="392438830" sldId="259"/>
        </pc:sldMkLst>
        <pc:picChg chg="del">
          <ac:chgData name="Fabian Gross (s)" userId="d6761eaa-fdcc-4f3e-af6b-0467f69055f3" providerId="ADAL" clId="{FDEFEF56-C64D-4D5F-A289-365173C76FF9}" dt="2024-03-04T14:39:04.451" v="8197" actId="478"/>
          <ac:picMkLst>
            <pc:docMk/>
            <pc:sldMk cId="392438830" sldId="259"/>
            <ac:picMk id="4" creationId="{07003623-2B72-4926-8533-108CF13418D1}"/>
          </ac:picMkLst>
        </pc:picChg>
        <pc:picChg chg="add mod modCrop">
          <ac:chgData name="Fabian Gross (s)" userId="d6761eaa-fdcc-4f3e-af6b-0467f69055f3" providerId="ADAL" clId="{FDEFEF56-C64D-4D5F-A289-365173C76FF9}" dt="2024-03-04T14:39:29.562" v="8201" actId="1076"/>
          <ac:picMkLst>
            <pc:docMk/>
            <pc:sldMk cId="392438830" sldId="259"/>
            <ac:picMk id="22" creationId="{658B16BF-F55B-4D37-BA34-9F0250D2FB96}"/>
          </ac:picMkLst>
        </pc:picChg>
      </pc:sldChg>
      <pc:sldChg chg="addSp delSp modSp mod">
        <pc:chgData name="Fabian Gross (s)" userId="d6761eaa-fdcc-4f3e-af6b-0467f69055f3" providerId="ADAL" clId="{FDEFEF56-C64D-4D5F-A289-365173C76FF9}" dt="2024-03-04T14:39:37.550" v="8203"/>
        <pc:sldMkLst>
          <pc:docMk/>
          <pc:sldMk cId="2198486434" sldId="261"/>
        </pc:sldMkLst>
        <pc:picChg chg="del">
          <ac:chgData name="Fabian Gross (s)" userId="d6761eaa-fdcc-4f3e-af6b-0467f69055f3" providerId="ADAL" clId="{FDEFEF56-C64D-4D5F-A289-365173C76FF9}" dt="2024-03-04T14:39:37.250" v="8202" actId="478"/>
          <ac:picMkLst>
            <pc:docMk/>
            <pc:sldMk cId="2198486434" sldId="261"/>
            <ac:picMk id="4" creationId="{07003623-2B72-4926-8533-108CF13418D1}"/>
          </ac:picMkLst>
        </pc:picChg>
        <pc:picChg chg="add mod">
          <ac:chgData name="Fabian Gross (s)" userId="d6761eaa-fdcc-4f3e-af6b-0467f69055f3" providerId="ADAL" clId="{FDEFEF56-C64D-4D5F-A289-365173C76FF9}" dt="2024-03-04T14:39:37.550" v="8203"/>
          <ac:picMkLst>
            <pc:docMk/>
            <pc:sldMk cId="2198486434" sldId="261"/>
            <ac:picMk id="9" creationId="{21EF05F8-E8BC-4E1B-AF6E-E690464B0032}"/>
          </ac:picMkLst>
        </pc:picChg>
      </pc:sldChg>
      <pc:sldChg chg="addSp delSp modSp mod">
        <pc:chgData name="Fabian Gross (s)" userId="d6761eaa-fdcc-4f3e-af6b-0467f69055f3" providerId="ADAL" clId="{FDEFEF56-C64D-4D5F-A289-365173C76FF9}" dt="2024-03-04T14:39:40.663" v="8205"/>
        <pc:sldMkLst>
          <pc:docMk/>
          <pc:sldMk cId="1377531829" sldId="262"/>
        </pc:sldMkLst>
        <pc:spChg chg="mod">
          <ac:chgData name="Fabian Gross (s)" userId="d6761eaa-fdcc-4f3e-af6b-0467f69055f3" providerId="ADAL" clId="{FDEFEF56-C64D-4D5F-A289-365173C76FF9}" dt="2024-02-27T14:38:24.531" v="721" actId="115"/>
          <ac:spMkLst>
            <pc:docMk/>
            <pc:sldMk cId="1377531829" sldId="262"/>
            <ac:spMk id="9" creationId="{1C6C2D40-72AC-4C1E-BD7A-B5347FFCCC2E}"/>
          </ac:spMkLst>
        </pc:spChg>
        <pc:spChg chg="add del mod">
          <ac:chgData name="Fabian Gross (s)" userId="d6761eaa-fdcc-4f3e-af6b-0467f69055f3" providerId="ADAL" clId="{FDEFEF56-C64D-4D5F-A289-365173C76FF9}" dt="2024-02-27T14:38:15.891" v="718" actId="478"/>
          <ac:spMkLst>
            <pc:docMk/>
            <pc:sldMk cId="1377531829" sldId="262"/>
            <ac:spMk id="10" creationId="{F9793627-D16E-483A-8306-F63E3FE31EFA}"/>
          </ac:spMkLst>
        </pc:spChg>
        <pc:spChg chg="add del mod">
          <ac:chgData name="Fabian Gross (s)" userId="d6761eaa-fdcc-4f3e-af6b-0467f69055f3" providerId="ADAL" clId="{FDEFEF56-C64D-4D5F-A289-365173C76FF9}" dt="2024-02-27T14:38:52.676" v="727" actId="478"/>
          <ac:spMkLst>
            <pc:docMk/>
            <pc:sldMk cId="1377531829" sldId="262"/>
            <ac:spMk id="12" creationId="{36976578-2BD5-426D-B5F9-83AED393E786}"/>
          </ac:spMkLst>
        </pc:spChg>
        <pc:spChg chg="add del mod">
          <ac:chgData name="Fabian Gross (s)" userId="d6761eaa-fdcc-4f3e-af6b-0467f69055f3" providerId="ADAL" clId="{FDEFEF56-C64D-4D5F-A289-365173C76FF9}" dt="2024-02-27T14:39:14.057" v="733" actId="478"/>
          <ac:spMkLst>
            <pc:docMk/>
            <pc:sldMk cId="1377531829" sldId="262"/>
            <ac:spMk id="13" creationId="{7C431EAD-B161-442D-95E0-25303C852D8D}"/>
          </ac:spMkLst>
        </pc:spChg>
        <pc:spChg chg="add mod">
          <ac:chgData name="Fabian Gross (s)" userId="d6761eaa-fdcc-4f3e-af6b-0467f69055f3" providerId="ADAL" clId="{FDEFEF56-C64D-4D5F-A289-365173C76FF9}" dt="2024-02-27T14:39:46.290" v="741" actId="1076"/>
          <ac:spMkLst>
            <pc:docMk/>
            <pc:sldMk cId="1377531829" sldId="262"/>
            <ac:spMk id="14" creationId="{0A0CB51D-68E6-4D15-971F-9717FAB46B9E}"/>
          </ac:spMkLst>
        </pc:spChg>
        <pc:picChg chg="del">
          <ac:chgData name="Fabian Gross (s)" userId="d6761eaa-fdcc-4f3e-af6b-0467f69055f3" providerId="ADAL" clId="{FDEFEF56-C64D-4D5F-A289-365173C76FF9}" dt="2024-03-04T14:39:40.382" v="8204" actId="478"/>
          <ac:picMkLst>
            <pc:docMk/>
            <pc:sldMk cId="1377531829" sldId="262"/>
            <ac:picMk id="4" creationId="{07003623-2B72-4926-8533-108CF13418D1}"/>
          </ac:picMkLst>
        </pc:picChg>
        <pc:picChg chg="add mod">
          <ac:chgData name="Fabian Gross (s)" userId="d6761eaa-fdcc-4f3e-af6b-0467f69055f3" providerId="ADAL" clId="{FDEFEF56-C64D-4D5F-A289-365173C76FF9}" dt="2024-03-04T14:39:40.663" v="8205"/>
          <ac:picMkLst>
            <pc:docMk/>
            <pc:sldMk cId="1377531829" sldId="262"/>
            <ac:picMk id="10" creationId="{419F75DF-12DF-4262-9991-1A892D10CF8F}"/>
          </ac:picMkLst>
        </pc:picChg>
      </pc:sldChg>
      <pc:sldChg chg="addSp delSp modSp mod modAnim">
        <pc:chgData name="Fabian Gross (s)" userId="d6761eaa-fdcc-4f3e-af6b-0467f69055f3" providerId="ADAL" clId="{FDEFEF56-C64D-4D5F-A289-365173C76FF9}" dt="2024-04-25T19:29:41.633" v="8468" actId="113"/>
        <pc:sldMkLst>
          <pc:docMk/>
          <pc:sldMk cId="1433556594" sldId="263"/>
        </pc:sldMkLst>
        <pc:spChg chg="add del mod">
          <ac:chgData name="Fabian Gross (s)" userId="d6761eaa-fdcc-4f3e-af6b-0467f69055f3" providerId="ADAL" clId="{FDEFEF56-C64D-4D5F-A289-365173C76FF9}" dt="2024-03-12T22:50:46.723" v="8283" actId="1076"/>
          <ac:spMkLst>
            <pc:docMk/>
            <pc:sldMk cId="1433556594" sldId="263"/>
            <ac:spMk id="2" creationId="{5B5CC437-3AC2-4AE0-B3DB-10E7CF9BC35C}"/>
          </ac:spMkLst>
        </pc:spChg>
        <pc:spChg chg="add del mod">
          <ac:chgData name="Fabian Gross (s)" userId="d6761eaa-fdcc-4f3e-af6b-0467f69055f3" providerId="ADAL" clId="{FDEFEF56-C64D-4D5F-A289-365173C76FF9}" dt="2024-03-03T13:44:28.369" v="5776" actId="478"/>
          <ac:spMkLst>
            <pc:docMk/>
            <pc:sldMk cId="1433556594" sldId="263"/>
            <ac:spMk id="3" creationId="{7E53649F-6325-4703-8472-5707CFDFD23B}"/>
          </ac:spMkLst>
        </pc:spChg>
        <pc:spChg chg="add mod">
          <ac:chgData name="Fabian Gross (s)" userId="d6761eaa-fdcc-4f3e-af6b-0467f69055f3" providerId="ADAL" clId="{FDEFEF56-C64D-4D5F-A289-365173C76FF9}" dt="2024-02-28T21:55:34.914" v="2307" actId="2085"/>
          <ac:spMkLst>
            <pc:docMk/>
            <pc:sldMk cId="1433556594" sldId="263"/>
            <ac:spMk id="4" creationId="{43C0B5CD-BCD6-4BB6-9462-F85A51A7E4C5}"/>
          </ac:spMkLst>
        </pc:spChg>
        <pc:spChg chg="add del mod">
          <ac:chgData name="Fabian Gross (s)" userId="d6761eaa-fdcc-4f3e-af6b-0467f69055f3" providerId="ADAL" clId="{FDEFEF56-C64D-4D5F-A289-365173C76FF9}" dt="2024-02-27T22:43:52.827" v="1206" actId="478"/>
          <ac:spMkLst>
            <pc:docMk/>
            <pc:sldMk cId="1433556594" sldId="263"/>
            <ac:spMk id="4" creationId="{9D74DB08-264D-49EF-8F68-505D473A7BAE}"/>
          </ac:spMkLst>
        </pc:spChg>
        <pc:spChg chg="add del mod">
          <ac:chgData name="Fabian Gross (s)" userId="d6761eaa-fdcc-4f3e-af6b-0467f69055f3" providerId="ADAL" clId="{FDEFEF56-C64D-4D5F-A289-365173C76FF9}" dt="2024-02-27T22:34:12.975" v="1107" actId="1076"/>
          <ac:spMkLst>
            <pc:docMk/>
            <pc:sldMk cId="1433556594" sldId="263"/>
            <ac:spMk id="5" creationId="{A8315AEC-B97B-40D7-99A5-F00DF6ACC6AE}"/>
          </ac:spMkLst>
        </pc:spChg>
        <pc:spChg chg="add del mod ord">
          <ac:chgData name="Fabian Gross (s)" userId="d6761eaa-fdcc-4f3e-af6b-0467f69055f3" providerId="ADAL" clId="{FDEFEF56-C64D-4D5F-A289-365173C76FF9}" dt="2024-02-27T14:19:12.696" v="411" actId="478"/>
          <ac:spMkLst>
            <pc:docMk/>
            <pc:sldMk cId="1433556594" sldId="263"/>
            <ac:spMk id="6" creationId="{A26A0C90-3281-4D0C-8207-C6C6BE031C76}"/>
          </ac:spMkLst>
        </pc:spChg>
        <pc:spChg chg="add mod">
          <ac:chgData name="Fabian Gross (s)" userId="d6761eaa-fdcc-4f3e-af6b-0467f69055f3" providerId="ADAL" clId="{FDEFEF56-C64D-4D5F-A289-365173C76FF9}" dt="2024-02-27T22:44:16.899" v="1211" actId="2085"/>
          <ac:spMkLst>
            <pc:docMk/>
            <pc:sldMk cId="1433556594" sldId="263"/>
            <ac:spMk id="6" creationId="{D952F141-4389-4C41-A7B0-00B9CE28D3D0}"/>
          </ac:spMkLst>
        </pc:spChg>
        <pc:spChg chg="add del mod">
          <ac:chgData name="Fabian Gross (s)" userId="d6761eaa-fdcc-4f3e-af6b-0467f69055f3" providerId="ADAL" clId="{FDEFEF56-C64D-4D5F-A289-365173C76FF9}" dt="2024-03-03T13:44:28.369" v="5776" actId="478"/>
          <ac:spMkLst>
            <pc:docMk/>
            <pc:sldMk cId="1433556594" sldId="263"/>
            <ac:spMk id="7" creationId="{E383F82F-B6BE-43C3-9096-B09B0B0F92C1}"/>
          </ac:spMkLst>
        </pc:spChg>
        <pc:spChg chg="mod ord">
          <ac:chgData name="Fabian Gross (s)" userId="d6761eaa-fdcc-4f3e-af6b-0467f69055f3" providerId="ADAL" clId="{FDEFEF56-C64D-4D5F-A289-365173C76FF9}" dt="2024-02-27T14:37:26.761" v="713" actId="207"/>
          <ac:spMkLst>
            <pc:docMk/>
            <pc:sldMk cId="1433556594" sldId="263"/>
            <ac:spMk id="8" creationId="{670FE595-4D9B-4307-8DFD-4203690E56B1}"/>
          </ac:spMkLst>
        </pc:spChg>
        <pc:spChg chg="add del mod">
          <ac:chgData name="Fabian Gross (s)" userId="d6761eaa-fdcc-4f3e-af6b-0467f69055f3" providerId="ADAL" clId="{FDEFEF56-C64D-4D5F-A289-365173C76FF9}" dt="2024-04-25T19:29:41.633" v="8468" actId="113"/>
          <ac:spMkLst>
            <pc:docMk/>
            <pc:sldMk cId="1433556594" sldId="263"/>
            <ac:spMk id="9" creationId="{1C6C2D40-72AC-4C1E-BD7A-B5347FFCCC2E}"/>
          </ac:spMkLst>
        </pc:spChg>
        <pc:spChg chg="add mod">
          <ac:chgData name="Fabian Gross (s)" userId="d6761eaa-fdcc-4f3e-af6b-0467f69055f3" providerId="ADAL" clId="{FDEFEF56-C64D-4D5F-A289-365173C76FF9}" dt="2024-02-27T14:19:09.712" v="410" actId="14100"/>
          <ac:spMkLst>
            <pc:docMk/>
            <pc:sldMk cId="1433556594" sldId="263"/>
            <ac:spMk id="10" creationId="{AC665984-6E4F-4C88-8C88-70396F4740E1}"/>
          </ac:spMkLst>
        </pc:spChg>
        <pc:spChg chg="add del mod">
          <ac:chgData name="Fabian Gross (s)" userId="d6761eaa-fdcc-4f3e-af6b-0467f69055f3" providerId="ADAL" clId="{FDEFEF56-C64D-4D5F-A289-365173C76FF9}" dt="2024-02-27T22:35:21.498" v="1122" actId="21"/>
          <ac:spMkLst>
            <pc:docMk/>
            <pc:sldMk cId="1433556594" sldId="263"/>
            <ac:spMk id="11" creationId="{81C10701-628E-4E51-9466-D24F4ED2FAAD}"/>
          </ac:spMkLst>
        </pc:spChg>
        <pc:spChg chg="add del mod">
          <ac:chgData name="Fabian Gross (s)" userId="d6761eaa-fdcc-4f3e-af6b-0467f69055f3" providerId="ADAL" clId="{FDEFEF56-C64D-4D5F-A289-365173C76FF9}" dt="2024-02-28T22:29:46.880" v="3040"/>
          <ac:spMkLst>
            <pc:docMk/>
            <pc:sldMk cId="1433556594" sldId="263"/>
            <ac:spMk id="12" creationId="{1219CB5A-1DB2-4831-AE98-72E10D02763E}"/>
          </ac:spMkLst>
        </pc:spChg>
        <pc:spChg chg="add del mod">
          <ac:chgData name="Fabian Gross (s)" userId="d6761eaa-fdcc-4f3e-af6b-0467f69055f3" providerId="ADAL" clId="{FDEFEF56-C64D-4D5F-A289-365173C76FF9}" dt="2024-03-03T15:59:19.792" v="7283"/>
          <ac:spMkLst>
            <pc:docMk/>
            <pc:sldMk cId="1433556594" sldId="263"/>
            <ac:spMk id="13" creationId="{4C43A2E9-95C8-4093-9FE3-3F9F255C3FF3}"/>
          </ac:spMkLst>
        </pc:spChg>
        <pc:spChg chg="add del mod">
          <ac:chgData name="Fabian Gross (s)" userId="d6761eaa-fdcc-4f3e-af6b-0467f69055f3" providerId="ADAL" clId="{FDEFEF56-C64D-4D5F-A289-365173C76FF9}" dt="2024-03-03T21:44:01.567" v="8163"/>
          <ac:spMkLst>
            <pc:docMk/>
            <pc:sldMk cId="1433556594" sldId="263"/>
            <ac:spMk id="14" creationId="{10BCD261-EE9F-4579-950D-1ECC75B6FF77}"/>
          </ac:spMkLst>
        </pc:spChg>
        <pc:spChg chg="add del mod">
          <ac:chgData name="Fabian Gross (s)" userId="d6761eaa-fdcc-4f3e-af6b-0467f69055f3" providerId="ADAL" clId="{FDEFEF56-C64D-4D5F-A289-365173C76FF9}" dt="2024-02-28T21:51:33.533" v="2285"/>
          <ac:spMkLst>
            <pc:docMk/>
            <pc:sldMk cId="1433556594" sldId="263"/>
            <ac:spMk id="15" creationId="{8739D1D1-D671-4791-A774-209C1A0E15AD}"/>
          </ac:spMkLst>
        </pc:spChg>
        <pc:spChg chg="add del mod">
          <ac:chgData name="Fabian Gross (s)" userId="d6761eaa-fdcc-4f3e-af6b-0467f69055f3" providerId="ADAL" clId="{FDEFEF56-C64D-4D5F-A289-365173C76FF9}" dt="2024-03-03T13:44:28.369" v="5776" actId="478"/>
          <ac:spMkLst>
            <pc:docMk/>
            <pc:sldMk cId="1433556594" sldId="263"/>
            <ac:spMk id="16" creationId="{8B460ADB-8797-4801-AFF3-7FD970C789B6}"/>
          </ac:spMkLst>
        </pc:spChg>
        <pc:spChg chg="add del mod">
          <ac:chgData name="Fabian Gross (s)" userId="d6761eaa-fdcc-4f3e-af6b-0467f69055f3" providerId="ADAL" clId="{FDEFEF56-C64D-4D5F-A289-365173C76FF9}" dt="2024-02-27T13:56:53.673" v="169"/>
          <ac:spMkLst>
            <pc:docMk/>
            <pc:sldMk cId="1433556594" sldId="263"/>
            <ac:spMk id="17" creationId="{14E715DF-C73B-4532-9755-F2CE980AFE15}"/>
          </ac:spMkLst>
        </pc:spChg>
        <pc:spChg chg="add del mod">
          <ac:chgData name="Fabian Gross (s)" userId="d6761eaa-fdcc-4f3e-af6b-0467f69055f3" providerId="ADAL" clId="{FDEFEF56-C64D-4D5F-A289-365173C76FF9}" dt="2024-03-03T13:44:28.369" v="5776" actId="478"/>
          <ac:spMkLst>
            <pc:docMk/>
            <pc:sldMk cId="1433556594" sldId="263"/>
            <ac:spMk id="18" creationId="{F78751A7-7377-41D3-8C85-6AC2CBD0B67D}"/>
          </ac:spMkLst>
        </pc:spChg>
        <pc:spChg chg="add del mod">
          <ac:chgData name="Fabian Gross (s)" userId="d6761eaa-fdcc-4f3e-af6b-0467f69055f3" providerId="ADAL" clId="{FDEFEF56-C64D-4D5F-A289-365173C76FF9}" dt="2024-03-03T13:44:28.369" v="5776" actId="478"/>
          <ac:spMkLst>
            <pc:docMk/>
            <pc:sldMk cId="1433556594" sldId="263"/>
            <ac:spMk id="19" creationId="{FFEDFE1B-B140-49FD-857D-CC00318416E3}"/>
          </ac:spMkLst>
        </pc:spChg>
        <pc:spChg chg="add del mod">
          <ac:chgData name="Fabian Gross (s)" userId="d6761eaa-fdcc-4f3e-af6b-0467f69055f3" providerId="ADAL" clId="{FDEFEF56-C64D-4D5F-A289-365173C76FF9}" dt="2024-03-03T13:44:28.369" v="5776" actId="478"/>
          <ac:spMkLst>
            <pc:docMk/>
            <pc:sldMk cId="1433556594" sldId="263"/>
            <ac:spMk id="20" creationId="{751E81AD-2202-42EB-AFB6-235211C56139}"/>
          </ac:spMkLst>
        </pc:spChg>
        <pc:spChg chg="add del mod">
          <ac:chgData name="Fabian Gross (s)" userId="d6761eaa-fdcc-4f3e-af6b-0467f69055f3" providerId="ADAL" clId="{FDEFEF56-C64D-4D5F-A289-365173C76FF9}" dt="2024-02-27T14:06:54.217" v="278"/>
          <ac:spMkLst>
            <pc:docMk/>
            <pc:sldMk cId="1433556594" sldId="263"/>
            <ac:spMk id="21" creationId="{202791C8-3BC0-48A3-B709-6C9609164B7E}"/>
          </ac:spMkLst>
        </pc:spChg>
        <pc:spChg chg="add del mod">
          <ac:chgData name="Fabian Gross (s)" userId="d6761eaa-fdcc-4f3e-af6b-0467f69055f3" providerId="ADAL" clId="{FDEFEF56-C64D-4D5F-A289-365173C76FF9}" dt="2024-02-27T14:06:54.217" v="278"/>
          <ac:spMkLst>
            <pc:docMk/>
            <pc:sldMk cId="1433556594" sldId="263"/>
            <ac:spMk id="22" creationId="{46AC4EE6-BE9D-4BA2-9B12-2324B5AD9452}"/>
          </ac:spMkLst>
        </pc:spChg>
        <pc:spChg chg="add del">
          <ac:chgData name="Fabian Gross (s)" userId="d6761eaa-fdcc-4f3e-af6b-0467f69055f3" providerId="ADAL" clId="{FDEFEF56-C64D-4D5F-A289-365173C76FF9}" dt="2024-02-27T14:05:59.688" v="271"/>
          <ac:spMkLst>
            <pc:docMk/>
            <pc:sldMk cId="1433556594" sldId="263"/>
            <ac:spMk id="23" creationId="{CE0482FC-8CAB-4BEF-80F5-23487249F12F}"/>
          </ac:spMkLst>
        </pc:spChg>
        <pc:spChg chg="mod">
          <ac:chgData name="Fabian Gross (s)" userId="d6761eaa-fdcc-4f3e-af6b-0467f69055f3" providerId="ADAL" clId="{FDEFEF56-C64D-4D5F-A289-365173C76FF9}" dt="2024-02-27T14:06:12.006" v="273"/>
          <ac:spMkLst>
            <pc:docMk/>
            <pc:sldMk cId="1433556594" sldId="263"/>
            <ac:spMk id="24" creationId="{B1BB3D24-028A-4ECD-84E5-07D3145FC67E}"/>
          </ac:spMkLst>
        </pc:spChg>
        <pc:spChg chg="mod">
          <ac:chgData name="Fabian Gross (s)" userId="d6761eaa-fdcc-4f3e-af6b-0467f69055f3" providerId="ADAL" clId="{FDEFEF56-C64D-4D5F-A289-365173C76FF9}" dt="2024-02-27T14:06:37.136" v="275"/>
          <ac:spMkLst>
            <pc:docMk/>
            <pc:sldMk cId="1433556594" sldId="263"/>
            <ac:spMk id="25" creationId="{E823359C-2EAF-4D14-9543-D2379415339A}"/>
          </ac:spMkLst>
        </pc:spChg>
        <pc:spChg chg="add del mod">
          <ac:chgData name="Fabian Gross (s)" userId="d6761eaa-fdcc-4f3e-af6b-0467f69055f3" providerId="ADAL" clId="{FDEFEF56-C64D-4D5F-A289-365173C76FF9}" dt="2024-02-27T14:08:36.981" v="318" actId="478"/>
          <ac:spMkLst>
            <pc:docMk/>
            <pc:sldMk cId="1433556594" sldId="263"/>
            <ac:spMk id="26" creationId="{9093F453-D248-4E63-AFCF-3A63C6C7E80B}"/>
          </ac:spMkLst>
        </pc:spChg>
        <pc:spChg chg="del mod">
          <ac:chgData name="Fabian Gross (s)" userId="d6761eaa-fdcc-4f3e-af6b-0467f69055f3" providerId="ADAL" clId="{FDEFEF56-C64D-4D5F-A289-365173C76FF9}" dt="2024-02-27T14:08:38.607" v="319" actId="478"/>
          <ac:spMkLst>
            <pc:docMk/>
            <pc:sldMk cId="1433556594" sldId="263"/>
            <ac:spMk id="27" creationId="{51881C94-0B02-4611-BCAA-66D62508CCE2}"/>
          </ac:spMkLst>
        </pc:spChg>
        <pc:spChg chg="add del mod">
          <ac:chgData name="Fabian Gross (s)" userId="d6761eaa-fdcc-4f3e-af6b-0467f69055f3" providerId="ADAL" clId="{FDEFEF56-C64D-4D5F-A289-365173C76FF9}" dt="2024-02-27T14:08:40.777" v="320" actId="478"/>
          <ac:spMkLst>
            <pc:docMk/>
            <pc:sldMk cId="1433556594" sldId="263"/>
            <ac:spMk id="28" creationId="{3F43497F-EE40-4298-9199-565E0CCFABCC}"/>
          </ac:spMkLst>
        </pc:spChg>
        <pc:spChg chg="mod">
          <ac:chgData name="Fabian Gross (s)" userId="d6761eaa-fdcc-4f3e-af6b-0467f69055f3" providerId="ADAL" clId="{FDEFEF56-C64D-4D5F-A289-365173C76FF9}" dt="2024-02-27T14:08:30.236" v="312"/>
          <ac:spMkLst>
            <pc:docMk/>
            <pc:sldMk cId="1433556594" sldId="263"/>
            <ac:spMk id="31" creationId="{58ED6D60-C73D-49BD-88CA-4DDA3C7882FD}"/>
          </ac:spMkLst>
        </pc:spChg>
        <pc:spChg chg="mod">
          <ac:chgData name="Fabian Gross (s)" userId="d6761eaa-fdcc-4f3e-af6b-0467f69055f3" providerId="ADAL" clId="{FDEFEF56-C64D-4D5F-A289-365173C76FF9}" dt="2024-02-27T14:08:30.236" v="312"/>
          <ac:spMkLst>
            <pc:docMk/>
            <pc:sldMk cId="1433556594" sldId="263"/>
            <ac:spMk id="32" creationId="{F20A1503-FE55-4249-8148-94E894D8B70F}"/>
          </ac:spMkLst>
        </pc:spChg>
        <pc:spChg chg="mod">
          <ac:chgData name="Fabian Gross (s)" userId="d6761eaa-fdcc-4f3e-af6b-0467f69055f3" providerId="ADAL" clId="{FDEFEF56-C64D-4D5F-A289-365173C76FF9}" dt="2024-02-27T14:08:30.236" v="312"/>
          <ac:spMkLst>
            <pc:docMk/>
            <pc:sldMk cId="1433556594" sldId="263"/>
            <ac:spMk id="33" creationId="{2EEB1957-F3A9-4E0D-A7AE-F98810A831FE}"/>
          </ac:spMkLst>
        </pc:spChg>
        <pc:spChg chg="add del mod">
          <ac:chgData name="Fabian Gross (s)" userId="d6761eaa-fdcc-4f3e-af6b-0467f69055f3" providerId="ADAL" clId="{FDEFEF56-C64D-4D5F-A289-365173C76FF9}" dt="2024-02-27T14:16:51.476" v="400" actId="478"/>
          <ac:spMkLst>
            <pc:docMk/>
            <pc:sldMk cId="1433556594" sldId="263"/>
            <ac:spMk id="34" creationId="{E444C642-C8FE-4723-83A9-08DF1C85EE6F}"/>
          </ac:spMkLst>
        </pc:spChg>
        <pc:spChg chg="add del mod">
          <ac:chgData name="Fabian Gross (s)" userId="d6761eaa-fdcc-4f3e-af6b-0467f69055f3" providerId="ADAL" clId="{FDEFEF56-C64D-4D5F-A289-365173C76FF9}" dt="2024-02-27T14:16:51.476" v="400" actId="478"/>
          <ac:spMkLst>
            <pc:docMk/>
            <pc:sldMk cId="1433556594" sldId="263"/>
            <ac:spMk id="35" creationId="{E44868A6-71D0-4A87-AE6F-ADDF80E5E3D0}"/>
          </ac:spMkLst>
        </pc:spChg>
        <pc:spChg chg="mod">
          <ac:chgData name="Fabian Gross (s)" userId="d6761eaa-fdcc-4f3e-af6b-0467f69055f3" providerId="ADAL" clId="{FDEFEF56-C64D-4D5F-A289-365173C76FF9}" dt="2024-02-27T14:16:56.929" v="401"/>
          <ac:spMkLst>
            <pc:docMk/>
            <pc:sldMk cId="1433556594" sldId="263"/>
            <ac:spMk id="41" creationId="{D64C884A-24AA-4EF5-BCFC-512FE9569143}"/>
          </ac:spMkLst>
        </pc:spChg>
        <pc:spChg chg="mod">
          <ac:chgData name="Fabian Gross (s)" userId="d6761eaa-fdcc-4f3e-af6b-0467f69055f3" providerId="ADAL" clId="{FDEFEF56-C64D-4D5F-A289-365173C76FF9}" dt="2024-02-27T14:16:56.929" v="401"/>
          <ac:spMkLst>
            <pc:docMk/>
            <pc:sldMk cId="1433556594" sldId="263"/>
            <ac:spMk id="42" creationId="{1265FE92-A9A6-4097-B526-1A9E037A0C1D}"/>
          </ac:spMkLst>
        </pc:spChg>
        <pc:spChg chg="mod">
          <ac:chgData name="Fabian Gross (s)" userId="d6761eaa-fdcc-4f3e-af6b-0467f69055f3" providerId="ADAL" clId="{FDEFEF56-C64D-4D5F-A289-365173C76FF9}" dt="2024-02-27T14:16:56.929" v="401"/>
          <ac:spMkLst>
            <pc:docMk/>
            <pc:sldMk cId="1433556594" sldId="263"/>
            <ac:spMk id="43" creationId="{85AD5C56-86FD-489F-B6C2-FF841B35F5EA}"/>
          </ac:spMkLst>
        </pc:spChg>
        <pc:spChg chg="mod">
          <ac:chgData name="Fabian Gross (s)" userId="d6761eaa-fdcc-4f3e-af6b-0467f69055f3" providerId="ADAL" clId="{FDEFEF56-C64D-4D5F-A289-365173C76FF9}" dt="2024-02-27T14:16:56.929" v="401"/>
          <ac:spMkLst>
            <pc:docMk/>
            <pc:sldMk cId="1433556594" sldId="263"/>
            <ac:spMk id="44" creationId="{B8C14D9C-1F7C-43CB-8FC5-B46B72A2535C}"/>
          </ac:spMkLst>
        </pc:spChg>
        <pc:spChg chg="mod">
          <ac:chgData name="Fabian Gross (s)" userId="d6761eaa-fdcc-4f3e-af6b-0467f69055f3" providerId="ADAL" clId="{FDEFEF56-C64D-4D5F-A289-365173C76FF9}" dt="2024-02-27T14:16:56.929" v="401"/>
          <ac:spMkLst>
            <pc:docMk/>
            <pc:sldMk cId="1433556594" sldId="263"/>
            <ac:spMk id="45" creationId="{B958326C-CF94-40AF-BFC9-38A4759EC03C}"/>
          </ac:spMkLst>
        </pc:spChg>
        <pc:spChg chg="mod">
          <ac:chgData name="Fabian Gross (s)" userId="d6761eaa-fdcc-4f3e-af6b-0467f69055f3" providerId="ADAL" clId="{FDEFEF56-C64D-4D5F-A289-365173C76FF9}" dt="2024-02-27T14:16:56.929" v="401"/>
          <ac:spMkLst>
            <pc:docMk/>
            <pc:sldMk cId="1433556594" sldId="263"/>
            <ac:spMk id="48" creationId="{F1DEE2AF-2CA9-47F9-A217-7E475290320B}"/>
          </ac:spMkLst>
        </pc:spChg>
        <pc:spChg chg="mod">
          <ac:chgData name="Fabian Gross (s)" userId="d6761eaa-fdcc-4f3e-af6b-0467f69055f3" providerId="ADAL" clId="{FDEFEF56-C64D-4D5F-A289-365173C76FF9}" dt="2024-02-27T14:16:56.929" v="401"/>
          <ac:spMkLst>
            <pc:docMk/>
            <pc:sldMk cId="1433556594" sldId="263"/>
            <ac:spMk id="49" creationId="{E0F08E21-4CED-4CF6-9CC9-1C6F12F8EB89}"/>
          </ac:spMkLst>
        </pc:spChg>
        <pc:spChg chg="mod">
          <ac:chgData name="Fabian Gross (s)" userId="d6761eaa-fdcc-4f3e-af6b-0467f69055f3" providerId="ADAL" clId="{FDEFEF56-C64D-4D5F-A289-365173C76FF9}" dt="2024-02-27T14:16:56.929" v="401"/>
          <ac:spMkLst>
            <pc:docMk/>
            <pc:sldMk cId="1433556594" sldId="263"/>
            <ac:spMk id="50" creationId="{F7CB8D12-8A62-43AB-8705-A5C54B2B8F84}"/>
          </ac:spMkLst>
        </pc:spChg>
        <pc:spChg chg="mod">
          <ac:chgData name="Fabian Gross (s)" userId="d6761eaa-fdcc-4f3e-af6b-0467f69055f3" providerId="ADAL" clId="{FDEFEF56-C64D-4D5F-A289-365173C76FF9}" dt="2024-02-27T14:16:56.929" v="401"/>
          <ac:spMkLst>
            <pc:docMk/>
            <pc:sldMk cId="1433556594" sldId="263"/>
            <ac:spMk id="51" creationId="{D826279E-2EA1-4BAD-9146-2BE741CC6A0E}"/>
          </ac:spMkLst>
        </pc:spChg>
        <pc:spChg chg="mod">
          <ac:chgData name="Fabian Gross (s)" userId="d6761eaa-fdcc-4f3e-af6b-0467f69055f3" providerId="ADAL" clId="{FDEFEF56-C64D-4D5F-A289-365173C76FF9}" dt="2024-02-27T14:16:56.929" v="401"/>
          <ac:spMkLst>
            <pc:docMk/>
            <pc:sldMk cId="1433556594" sldId="263"/>
            <ac:spMk id="52" creationId="{0CF9463B-FBCE-4B3B-84F6-C16585D560B3}"/>
          </ac:spMkLst>
        </pc:spChg>
        <pc:spChg chg="mod">
          <ac:chgData name="Fabian Gross (s)" userId="d6761eaa-fdcc-4f3e-af6b-0467f69055f3" providerId="ADAL" clId="{FDEFEF56-C64D-4D5F-A289-365173C76FF9}" dt="2024-02-27T14:17:15.660" v="405"/>
          <ac:spMkLst>
            <pc:docMk/>
            <pc:sldMk cId="1433556594" sldId="263"/>
            <ac:spMk id="54" creationId="{1BB7C2FB-739B-4FBC-9758-36B96E69CA89}"/>
          </ac:spMkLst>
        </pc:spChg>
        <pc:spChg chg="mod">
          <ac:chgData name="Fabian Gross (s)" userId="d6761eaa-fdcc-4f3e-af6b-0467f69055f3" providerId="ADAL" clId="{FDEFEF56-C64D-4D5F-A289-365173C76FF9}" dt="2024-02-27T14:17:15.660" v="405"/>
          <ac:spMkLst>
            <pc:docMk/>
            <pc:sldMk cId="1433556594" sldId="263"/>
            <ac:spMk id="55" creationId="{E6507D4B-286D-42E9-AD6B-286E3555301D}"/>
          </ac:spMkLst>
        </pc:spChg>
        <pc:spChg chg="mod">
          <ac:chgData name="Fabian Gross (s)" userId="d6761eaa-fdcc-4f3e-af6b-0467f69055f3" providerId="ADAL" clId="{FDEFEF56-C64D-4D5F-A289-365173C76FF9}" dt="2024-02-27T14:17:15.660" v="405"/>
          <ac:spMkLst>
            <pc:docMk/>
            <pc:sldMk cId="1433556594" sldId="263"/>
            <ac:spMk id="61" creationId="{A1A98AAD-2065-4157-8E79-086937BBEB17}"/>
          </ac:spMkLst>
        </pc:spChg>
        <pc:spChg chg="mod">
          <ac:chgData name="Fabian Gross (s)" userId="d6761eaa-fdcc-4f3e-af6b-0467f69055f3" providerId="ADAL" clId="{FDEFEF56-C64D-4D5F-A289-365173C76FF9}" dt="2024-02-27T14:17:15.660" v="405"/>
          <ac:spMkLst>
            <pc:docMk/>
            <pc:sldMk cId="1433556594" sldId="263"/>
            <ac:spMk id="62" creationId="{54DE9BBB-7709-4D75-84FB-6E4A16C7AD76}"/>
          </ac:spMkLst>
        </pc:spChg>
        <pc:spChg chg="mod">
          <ac:chgData name="Fabian Gross (s)" userId="d6761eaa-fdcc-4f3e-af6b-0467f69055f3" providerId="ADAL" clId="{FDEFEF56-C64D-4D5F-A289-365173C76FF9}" dt="2024-02-27T14:17:15.660" v="405"/>
          <ac:spMkLst>
            <pc:docMk/>
            <pc:sldMk cId="1433556594" sldId="263"/>
            <ac:spMk id="63" creationId="{B0952357-F8B3-4B43-99D5-897362F185C0}"/>
          </ac:spMkLst>
        </pc:spChg>
        <pc:spChg chg="mod">
          <ac:chgData name="Fabian Gross (s)" userId="d6761eaa-fdcc-4f3e-af6b-0467f69055f3" providerId="ADAL" clId="{FDEFEF56-C64D-4D5F-A289-365173C76FF9}" dt="2024-02-27T14:17:15.660" v="405"/>
          <ac:spMkLst>
            <pc:docMk/>
            <pc:sldMk cId="1433556594" sldId="263"/>
            <ac:spMk id="64" creationId="{D6B3825E-A954-43AA-A1EE-7C4D5A486A78}"/>
          </ac:spMkLst>
        </pc:spChg>
        <pc:spChg chg="mod">
          <ac:chgData name="Fabian Gross (s)" userId="d6761eaa-fdcc-4f3e-af6b-0467f69055f3" providerId="ADAL" clId="{FDEFEF56-C64D-4D5F-A289-365173C76FF9}" dt="2024-02-27T14:17:15.660" v="405"/>
          <ac:spMkLst>
            <pc:docMk/>
            <pc:sldMk cId="1433556594" sldId="263"/>
            <ac:spMk id="65" creationId="{086BC865-EF00-4C08-BE70-C014B118CD74}"/>
          </ac:spMkLst>
        </pc:spChg>
        <pc:spChg chg="mod">
          <ac:chgData name="Fabian Gross (s)" userId="d6761eaa-fdcc-4f3e-af6b-0467f69055f3" providerId="ADAL" clId="{FDEFEF56-C64D-4D5F-A289-365173C76FF9}" dt="2024-02-27T14:17:15.660" v="405"/>
          <ac:spMkLst>
            <pc:docMk/>
            <pc:sldMk cId="1433556594" sldId="263"/>
            <ac:spMk id="68" creationId="{29CDC6B9-8C4D-4E1A-927E-8EFE77B23C37}"/>
          </ac:spMkLst>
        </pc:spChg>
        <pc:spChg chg="mod">
          <ac:chgData name="Fabian Gross (s)" userId="d6761eaa-fdcc-4f3e-af6b-0467f69055f3" providerId="ADAL" clId="{FDEFEF56-C64D-4D5F-A289-365173C76FF9}" dt="2024-02-27T14:17:15.660" v="405"/>
          <ac:spMkLst>
            <pc:docMk/>
            <pc:sldMk cId="1433556594" sldId="263"/>
            <ac:spMk id="69" creationId="{C901809A-546F-4DB6-BB93-2D1EE5FD7B6D}"/>
          </ac:spMkLst>
        </pc:spChg>
        <pc:spChg chg="mod">
          <ac:chgData name="Fabian Gross (s)" userId="d6761eaa-fdcc-4f3e-af6b-0467f69055f3" providerId="ADAL" clId="{FDEFEF56-C64D-4D5F-A289-365173C76FF9}" dt="2024-02-27T14:17:15.660" v="405"/>
          <ac:spMkLst>
            <pc:docMk/>
            <pc:sldMk cId="1433556594" sldId="263"/>
            <ac:spMk id="70" creationId="{E7CF696F-5534-4374-90F9-76D62784D67A}"/>
          </ac:spMkLst>
        </pc:spChg>
        <pc:spChg chg="mod">
          <ac:chgData name="Fabian Gross (s)" userId="d6761eaa-fdcc-4f3e-af6b-0467f69055f3" providerId="ADAL" clId="{FDEFEF56-C64D-4D5F-A289-365173C76FF9}" dt="2024-02-27T14:17:15.660" v="405"/>
          <ac:spMkLst>
            <pc:docMk/>
            <pc:sldMk cId="1433556594" sldId="263"/>
            <ac:spMk id="71" creationId="{9184D856-11EC-45F3-8EB4-6CFF16FC09F8}"/>
          </ac:spMkLst>
        </pc:spChg>
        <pc:spChg chg="mod">
          <ac:chgData name="Fabian Gross (s)" userId="d6761eaa-fdcc-4f3e-af6b-0467f69055f3" providerId="ADAL" clId="{FDEFEF56-C64D-4D5F-A289-365173C76FF9}" dt="2024-02-27T14:17:15.660" v="405"/>
          <ac:spMkLst>
            <pc:docMk/>
            <pc:sldMk cId="1433556594" sldId="263"/>
            <ac:spMk id="72" creationId="{39F4A8FF-8F5B-4561-8F6E-E16DB6C03796}"/>
          </ac:spMkLst>
        </pc:spChg>
        <pc:spChg chg="add mod">
          <ac:chgData name="Fabian Gross (s)" userId="d6761eaa-fdcc-4f3e-af6b-0467f69055f3" providerId="ADAL" clId="{FDEFEF56-C64D-4D5F-A289-365173C76FF9}" dt="2024-02-27T14:17:24.473" v="407" actId="1076"/>
          <ac:spMkLst>
            <pc:docMk/>
            <pc:sldMk cId="1433556594" sldId="263"/>
            <ac:spMk id="73" creationId="{388EACF9-B1C6-43A0-A7E7-EECC2D130666}"/>
          </ac:spMkLst>
        </pc:spChg>
        <pc:spChg chg="add mod">
          <ac:chgData name="Fabian Gross (s)" userId="d6761eaa-fdcc-4f3e-af6b-0467f69055f3" providerId="ADAL" clId="{FDEFEF56-C64D-4D5F-A289-365173C76FF9}" dt="2024-02-27T14:34:01.015" v="660" actId="14100"/>
          <ac:spMkLst>
            <pc:docMk/>
            <pc:sldMk cId="1433556594" sldId="263"/>
            <ac:spMk id="74" creationId="{7D5D52FB-D608-4DAA-BF46-734A5EA16B24}"/>
          </ac:spMkLst>
        </pc:spChg>
        <pc:spChg chg="add mod">
          <ac:chgData name="Fabian Gross (s)" userId="d6761eaa-fdcc-4f3e-af6b-0467f69055f3" providerId="ADAL" clId="{FDEFEF56-C64D-4D5F-A289-365173C76FF9}" dt="2024-02-27T14:34:01.015" v="660" actId="14100"/>
          <ac:spMkLst>
            <pc:docMk/>
            <pc:sldMk cId="1433556594" sldId="263"/>
            <ac:spMk id="75" creationId="{968AE1AA-B6D6-45FB-A1E7-167AB8EC8F2A}"/>
          </ac:spMkLst>
        </pc:spChg>
        <pc:spChg chg="add del mod">
          <ac:chgData name="Fabian Gross (s)" userId="d6761eaa-fdcc-4f3e-af6b-0467f69055f3" providerId="ADAL" clId="{FDEFEF56-C64D-4D5F-A289-365173C76FF9}" dt="2024-02-27T14:24:55.324" v="536" actId="478"/>
          <ac:spMkLst>
            <pc:docMk/>
            <pc:sldMk cId="1433556594" sldId="263"/>
            <ac:spMk id="76" creationId="{785723F9-5B54-4A5E-925F-80D3E530565C}"/>
          </ac:spMkLst>
        </pc:spChg>
        <pc:spChg chg="add del mod">
          <ac:chgData name="Fabian Gross (s)" userId="d6761eaa-fdcc-4f3e-af6b-0467f69055f3" providerId="ADAL" clId="{FDEFEF56-C64D-4D5F-A289-365173C76FF9}" dt="2024-02-27T22:34:36.224" v="1110" actId="478"/>
          <ac:spMkLst>
            <pc:docMk/>
            <pc:sldMk cId="1433556594" sldId="263"/>
            <ac:spMk id="76" creationId="{DEC607A0-9D9B-4AA5-87E4-20EE202FAD5A}"/>
          </ac:spMkLst>
        </pc:spChg>
        <pc:spChg chg="add mod">
          <ac:chgData name="Fabian Gross (s)" userId="d6761eaa-fdcc-4f3e-af6b-0467f69055f3" providerId="ADAL" clId="{FDEFEF56-C64D-4D5F-A289-365173C76FF9}" dt="2024-03-03T13:44:28.715" v="5777"/>
          <ac:spMkLst>
            <pc:docMk/>
            <pc:sldMk cId="1433556594" sldId="263"/>
            <ac:spMk id="77" creationId="{D2D72249-6E9A-4036-A076-6627E31D1C17}"/>
          </ac:spMkLst>
        </pc:spChg>
        <pc:spChg chg="add del mod">
          <ac:chgData name="Fabian Gross (s)" userId="d6761eaa-fdcc-4f3e-af6b-0467f69055f3" providerId="ADAL" clId="{FDEFEF56-C64D-4D5F-A289-365173C76FF9}" dt="2024-02-27T14:24:57.497" v="537" actId="478"/>
          <ac:spMkLst>
            <pc:docMk/>
            <pc:sldMk cId="1433556594" sldId="263"/>
            <ac:spMk id="77" creationId="{E34CA638-62DD-4299-9A83-CAC4A9613BEA}"/>
          </ac:spMkLst>
        </pc:spChg>
        <pc:spChg chg="add del mod">
          <ac:chgData name="Fabian Gross (s)" userId="d6761eaa-fdcc-4f3e-af6b-0467f69055f3" providerId="ADAL" clId="{FDEFEF56-C64D-4D5F-A289-365173C76FF9}" dt="2024-02-27T14:28:50.924" v="590" actId="478"/>
          <ac:spMkLst>
            <pc:docMk/>
            <pc:sldMk cId="1433556594" sldId="263"/>
            <ac:spMk id="78" creationId="{5EDB054B-DEA2-4DC1-A391-A2476F32ABC2}"/>
          </ac:spMkLst>
        </pc:spChg>
        <pc:spChg chg="add mod">
          <ac:chgData name="Fabian Gross (s)" userId="d6761eaa-fdcc-4f3e-af6b-0467f69055f3" providerId="ADAL" clId="{FDEFEF56-C64D-4D5F-A289-365173C76FF9}" dt="2024-03-03T13:44:28.715" v="5777"/>
          <ac:spMkLst>
            <pc:docMk/>
            <pc:sldMk cId="1433556594" sldId="263"/>
            <ac:spMk id="78" creationId="{A5BC54A5-516B-4276-9497-E844CDB63251}"/>
          </ac:spMkLst>
        </pc:spChg>
        <pc:spChg chg="add del mod">
          <ac:chgData name="Fabian Gross (s)" userId="d6761eaa-fdcc-4f3e-af6b-0467f69055f3" providerId="ADAL" clId="{FDEFEF56-C64D-4D5F-A289-365173C76FF9}" dt="2024-02-27T14:28:39.549" v="588" actId="478"/>
          <ac:spMkLst>
            <pc:docMk/>
            <pc:sldMk cId="1433556594" sldId="263"/>
            <ac:spMk id="79" creationId="{8E4E3509-6AE7-4264-AAC1-24AE26883E44}"/>
          </ac:spMkLst>
        </pc:spChg>
        <pc:spChg chg="add mod">
          <ac:chgData name="Fabian Gross (s)" userId="d6761eaa-fdcc-4f3e-af6b-0467f69055f3" providerId="ADAL" clId="{FDEFEF56-C64D-4D5F-A289-365173C76FF9}" dt="2024-03-03T13:44:28.715" v="5777"/>
          <ac:spMkLst>
            <pc:docMk/>
            <pc:sldMk cId="1433556594" sldId="263"/>
            <ac:spMk id="79" creationId="{C38C6DDA-9DA6-4C5C-8B8F-1FFE6F35CF99}"/>
          </ac:spMkLst>
        </pc:spChg>
        <pc:spChg chg="add mod">
          <ac:chgData name="Fabian Gross (s)" userId="d6761eaa-fdcc-4f3e-af6b-0467f69055f3" providerId="ADAL" clId="{FDEFEF56-C64D-4D5F-A289-365173C76FF9}" dt="2024-02-27T14:37:26.761" v="713" actId="207"/>
          <ac:spMkLst>
            <pc:docMk/>
            <pc:sldMk cId="1433556594" sldId="263"/>
            <ac:spMk id="80" creationId="{9DDA6A7A-03BF-43D4-8315-CC4B24518899}"/>
          </ac:spMkLst>
        </pc:spChg>
        <pc:spChg chg="add mod">
          <ac:chgData name="Fabian Gross (s)" userId="d6761eaa-fdcc-4f3e-af6b-0467f69055f3" providerId="ADAL" clId="{FDEFEF56-C64D-4D5F-A289-365173C76FF9}" dt="2024-02-27T14:37:26.761" v="713" actId="207"/>
          <ac:spMkLst>
            <pc:docMk/>
            <pc:sldMk cId="1433556594" sldId="263"/>
            <ac:spMk id="81" creationId="{3766E089-0F44-4B51-912B-EB19790EB220}"/>
          </ac:spMkLst>
        </pc:spChg>
        <pc:spChg chg="add mod">
          <ac:chgData name="Fabian Gross (s)" userId="d6761eaa-fdcc-4f3e-af6b-0467f69055f3" providerId="ADAL" clId="{FDEFEF56-C64D-4D5F-A289-365173C76FF9}" dt="2024-02-27T14:37:26.761" v="713" actId="207"/>
          <ac:spMkLst>
            <pc:docMk/>
            <pc:sldMk cId="1433556594" sldId="263"/>
            <ac:spMk id="82" creationId="{18FE83B2-C609-4081-AA7E-7FA14DD7E955}"/>
          </ac:spMkLst>
        </pc:spChg>
        <pc:spChg chg="add mod">
          <ac:chgData name="Fabian Gross (s)" userId="d6761eaa-fdcc-4f3e-af6b-0467f69055f3" providerId="ADAL" clId="{FDEFEF56-C64D-4D5F-A289-365173C76FF9}" dt="2024-02-27T14:26:10.947" v="577" actId="1076"/>
          <ac:spMkLst>
            <pc:docMk/>
            <pc:sldMk cId="1433556594" sldId="263"/>
            <ac:spMk id="83" creationId="{5D8B4CDF-8CE4-4D1F-B400-ACE8EDBD23EE}"/>
          </ac:spMkLst>
        </pc:spChg>
        <pc:spChg chg="add mod">
          <ac:chgData name="Fabian Gross (s)" userId="d6761eaa-fdcc-4f3e-af6b-0467f69055f3" providerId="ADAL" clId="{FDEFEF56-C64D-4D5F-A289-365173C76FF9}" dt="2024-02-27T14:33:53.907" v="659" actId="14100"/>
          <ac:spMkLst>
            <pc:docMk/>
            <pc:sldMk cId="1433556594" sldId="263"/>
            <ac:spMk id="84" creationId="{F34D7AAD-36D4-42E3-8106-84F2DA843F8B}"/>
          </ac:spMkLst>
        </pc:spChg>
        <pc:spChg chg="add mod">
          <ac:chgData name="Fabian Gross (s)" userId="d6761eaa-fdcc-4f3e-af6b-0467f69055f3" providerId="ADAL" clId="{FDEFEF56-C64D-4D5F-A289-365173C76FF9}" dt="2024-02-27T14:33:53.907" v="659" actId="14100"/>
          <ac:spMkLst>
            <pc:docMk/>
            <pc:sldMk cId="1433556594" sldId="263"/>
            <ac:spMk id="85" creationId="{0BD77B15-0CE0-481D-8B5E-7FCCC4733E4D}"/>
          </ac:spMkLst>
        </pc:spChg>
        <pc:spChg chg="add del mod">
          <ac:chgData name="Fabian Gross (s)" userId="d6761eaa-fdcc-4f3e-af6b-0467f69055f3" providerId="ADAL" clId="{FDEFEF56-C64D-4D5F-A289-365173C76FF9}" dt="2024-02-27T14:34:10.679" v="661" actId="1076"/>
          <ac:spMkLst>
            <pc:docMk/>
            <pc:sldMk cId="1433556594" sldId="263"/>
            <ac:spMk id="86" creationId="{4442B591-7CBF-47AB-BC22-FEA9F99525ED}"/>
          </ac:spMkLst>
        </pc:spChg>
        <pc:spChg chg="add del mod">
          <ac:chgData name="Fabian Gross (s)" userId="d6761eaa-fdcc-4f3e-af6b-0467f69055f3" providerId="ADAL" clId="{FDEFEF56-C64D-4D5F-A289-365173C76FF9}" dt="2024-02-27T14:30:53.645" v="621" actId="478"/>
          <ac:spMkLst>
            <pc:docMk/>
            <pc:sldMk cId="1433556594" sldId="263"/>
            <ac:spMk id="87" creationId="{44C68DDD-C4F0-45A6-8CE0-B1652C857337}"/>
          </ac:spMkLst>
        </pc:spChg>
        <pc:spChg chg="add mod">
          <ac:chgData name="Fabian Gross (s)" userId="d6761eaa-fdcc-4f3e-af6b-0467f69055f3" providerId="ADAL" clId="{FDEFEF56-C64D-4D5F-A289-365173C76FF9}" dt="2024-03-03T13:44:28.715" v="5777"/>
          <ac:spMkLst>
            <pc:docMk/>
            <pc:sldMk cId="1433556594" sldId="263"/>
            <ac:spMk id="87" creationId="{44ECD3B9-8B04-4A1D-854E-E67B3D02C83A}"/>
          </ac:spMkLst>
        </pc:spChg>
        <pc:spChg chg="add mod">
          <ac:chgData name="Fabian Gross (s)" userId="d6761eaa-fdcc-4f3e-af6b-0467f69055f3" providerId="ADAL" clId="{FDEFEF56-C64D-4D5F-A289-365173C76FF9}" dt="2024-03-03T13:44:28.715" v="5777"/>
          <ac:spMkLst>
            <pc:docMk/>
            <pc:sldMk cId="1433556594" sldId="263"/>
            <ac:spMk id="88" creationId="{EA14F367-BF30-4665-AEAD-B8846BA249F0}"/>
          </ac:spMkLst>
        </pc:spChg>
        <pc:spChg chg="add del mod">
          <ac:chgData name="Fabian Gross (s)" userId="d6761eaa-fdcc-4f3e-af6b-0467f69055f3" providerId="ADAL" clId="{FDEFEF56-C64D-4D5F-A289-365173C76FF9}" dt="2024-02-27T14:31:10.711" v="626" actId="478"/>
          <ac:spMkLst>
            <pc:docMk/>
            <pc:sldMk cId="1433556594" sldId="263"/>
            <ac:spMk id="88" creationId="{F51ADC3A-32EE-4E6F-8DED-FEB2611AAACD}"/>
          </ac:spMkLst>
        </pc:spChg>
        <pc:spChg chg="add mod">
          <ac:chgData name="Fabian Gross (s)" userId="d6761eaa-fdcc-4f3e-af6b-0467f69055f3" providerId="ADAL" clId="{FDEFEF56-C64D-4D5F-A289-365173C76FF9}" dt="2024-02-27T14:34:58.850" v="662" actId="1076"/>
          <ac:spMkLst>
            <pc:docMk/>
            <pc:sldMk cId="1433556594" sldId="263"/>
            <ac:spMk id="89" creationId="{C42FC121-492D-47F0-8EB5-A7B05C18E55B}"/>
          </ac:spMkLst>
        </pc:spChg>
        <pc:spChg chg="add mod">
          <ac:chgData name="Fabian Gross (s)" userId="d6761eaa-fdcc-4f3e-af6b-0467f69055f3" providerId="ADAL" clId="{FDEFEF56-C64D-4D5F-A289-365173C76FF9}" dt="2024-02-27T14:35:03.186" v="663" actId="1076"/>
          <ac:spMkLst>
            <pc:docMk/>
            <pc:sldMk cId="1433556594" sldId="263"/>
            <ac:spMk id="90" creationId="{FD8F241B-62FF-4AA6-BDE9-AA0529FC28F2}"/>
          </ac:spMkLst>
        </pc:spChg>
        <pc:spChg chg="add mod">
          <ac:chgData name="Fabian Gross (s)" userId="d6761eaa-fdcc-4f3e-af6b-0467f69055f3" providerId="ADAL" clId="{FDEFEF56-C64D-4D5F-A289-365173C76FF9}" dt="2024-02-27T14:35:10.354" v="664" actId="1076"/>
          <ac:spMkLst>
            <pc:docMk/>
            <pc:sldMk cId="1433556594" sldId="263"/>
            <ac:spMk id="91" creationId="{12168E9A-8A57-4377-A604-A5B4ECB80D28}"/>
          </ac:spMkLst>
        </pc:spChg>
        <pc:spChg chg="add mod">
          <ac:chgData name="Fabian Gross (s)" userId="d6761eaa-fdcc-4f3e-af6b-0467f69055f3" providerId="ADAL" clId="{FDEFEF56-C64D-4D5F-A289-365173C76FF9}" dt="2024-03-03T13:44:28.715" v="5777"/>
          <ac:spMkLst>
            <pc:docMk/>
            <pc:sldMk cId="1433556594" sldId="263"/>
            <ac:spMk id="92" creationId="{5A8D3968-4E2E-41DA-8A6B-4D379AD491CB}"/>
          </ac:spMkLst>
        </pc:spChg>
        <pc:spChg chg="add mod">
          <ac:chgData name="Fabian Gross (s)" userId="d6761eaa-fdcc-4f3e-af6b-0467f69055f3" providerId="ADAL" clId="{FDEFEF56-C64D-4D5F-A289-365173C76FF9}" dt="2024-03-03T13:44:28.715" v="5777"/>
          <ac:spMkLst>
            <pc:docMk/>
            <pc:sldMk cId="1433556594" sldId="263"/>
            <ac:spMk id="93" creationId="{7222703C-D706-44D1-BA5F-8E4E53FE2551}"/>
          </ac:spMkLst>
        </pc:spChg>
        <pc:spChg chg="add mod">
          <ac:chgData name="Fabian Gross (s)" userId="d6761eaa-fdcc-4f3e-af6b-0467f69055f3" providerId="ADAL" clId="{FDEFEF56-C64D-4D5F-A289-365173C76FF9}" dt="2024-03-03T13:44:28.715" v="5777"/>
          <ac:spMkLst>
            <pc:docMk/>
            <pc:sldMk cId="1433556594" sldId="263"/>
            <ac:spMk id="94" creationId="{E394095C-4E86-4AE6-8F6C-CE2FB398FE97}"/>
          </ac:spMkLst>
        </pc:spChg>
        <pc:spChg chg="add mod">
          <ac:chgData name="Fabian Gross (s)" userId="d6761eaa-fdcc-4f3e-af6b-0467f69055f3" providerId="ADAL" clId="{FDEFEF56-C64D-4D5F-A289-365173C76FF9}" dt="2024-03-03T13:44:28.715" v="5777"/>
          <ac:spMkLst>
            <pc:docMk/>
            <pc:sldMk cId="1433556594" sldId="263"/>
            <ac:spMk id="95" creationId="{0342855E-30C8-415D-85D8-4E78534BA230}"/>
          </ac:spMkLst>
        </pc:spChg>
        <pc:spChg chg="add mod">
          <ac:chgData name="Fabian Gross (s)" userId="d6761eaa-fdcc-4f3e-af6b-0467f69055f3" providerId="ADAL" clId="{FDEFEF56-C64D-4D5F-A289-365173C76FF9}" dt="2024-03-03T13:44:28.715" v="5777"/>
          <ac:spMkLst>
            <pc:docMk/>
            <pc:sldMk cId="1433556594" sldId="263"/>
            <ac:spMk id="96" creationId="{AE3A255F-EC36-484F-80A5-5A3B23F1C0BE}"/>
          </ac:spMkLst>
        </pc:spChg>
        <pc:spChg chg="add mod">
          <ac:chgData name="Fabian Gross (s)" userId="d6761eaa-fdcc-4f3e-af6b-0467f69055f3" providerId="ADAL" clId="{FDEFEF56-C64D-4D5F-A289-365173C76FF9}" dt="2024-03-03T13:44:28.715" v="5777"/>
          <ac:spMkLst>
            <pc:docMk/>
            <pc:sldMk cId="1433556594" sldId="263"/>
            <ac:spMk id="97" creationId="{A8002086-0092-468E-95C2-70EAF7019F99}"/>
          </ac:spMkLst>
        </pc:spChg>
        <pc:spChg chg="add mod">
          <ac:chgData name="Fabian Gross (s)" userId="d6761eaa-fdcc-4f3e-af6b-0467f69055f3" providerId="ADAL" clId="{FDEFEF56-C64D-4D5F-A289-365173C76FF9}" dt="2024-03-03T13:44:28.715" v="5777"/>
          <ac:spMkLst>
            <pc:docMk/>
            <pc:sldMk cId="1433556594" sldId="263"/>
            <ac:spMk id="98" creationId="{D27759F1-EB72-426C-9C64-7502609EFB4D}"/>
          </ac:spMkLst>
        </pc:spChg>
        <pc:spChg chg="add mod">
          <ac:chgData name="Fabian Gross (s)" userId="d6761eaa-fdcc-4f3e-af6b-0467f69055f3" providerId="ADAL" clId="{FDEFEF56-C64D-4D5F-A289-365173C76FF9}" dt="2024-03-03T13:44:28.715" v="5777"/>
          <ac:spMkLst>
            <pc:docMk/>
            <pc:sldMk cId="1433556594" sldId="263"/>
            <ac:spMk id="99" creationId="{56E107AB-F447-451B-AFBD-0382B031D35D}"/>
          </ac:spMkLst>
        </pc:spChg>
        <pc:spChg chg="add mod">
          <ac:chgData name="Fabian Gross (s)" userId="d6761eaa-fdcc-4f3e-af6b-0467f69055f3" providerId="ADAL" clId="{FDEFEF56-C64D-4D5F-A289-365173C76FF9}" dt="2024-03-03T13:44:28.715" v="5777"/>
          <ac:spMkLst>
            <pc:docMk/>
            <pc:sldMk cId="1433556594" sldId="263"/>
            <ac:spMk id="100" creationId="{711259B2-4CDF-4EA1-BD84-880E920967A0}"/>
          </ac:spMkLst>
        </pc:spChg>
        <pc:spChg chg="add mod">
          <ac:chgData name="Fabian Gross (s)" userId="d6761eaa-fdcc-4f3e-af6b-0467f69055f3" providerId="ADAL" clId="{FDEFEF56-C64D-4D5F-A289-365173C76FF9}" dt="2024-03-03T13:44:28.715" v="5777"/>
          <ac:spMkLst>
            <pc:docMk/>
            <pc:sldMk cId="1433556594" sldId="263"/>
            <ac:spMk id="101" creationId="{16824307-7038-4BE8-ABFF-98DD98C5E688}"/>
          </ac:spMkLst>
        </pc:spChg>
        <pc:spChg chg="add mod">
          <ac:chgData name="Fabian Gross (s)" userId="d6761eaa-fdcc-4f3e-af6b-0467f69055f3" providerId="ADAL" clId="{FDEFEF56-C64D-4D5F-A289-365173C76FF9}" dt="2024-03-03T13:44:28.715" v="5777"/>
          <ac:spMkLst>
            <pc:docMk/>
            <pc:sldMk cId="1433556594" sldId="263"/>
            <ac:spMk id="102" creationId="{C227E043-B8DF-4C06-A29B-88C4B6E23167}"/>
          </ac:spMkLst>
        </pc:spChg>
        <pc:spChg chg="add mod">
          <ac:chgData name="Fabian Gross (s)" userId="d6761eaa-fdcc-4f3e-af6b-0467f69055f3" providerId="ADAL" clId="{FDEFEF56-C64D-4D5F-A289-365173C76FF9}" dt="2024-03-03T13:49:31.603" v="5785" actId="14100"/>
          <ac:spMkLst>
            <pc:docMk/>
            <pc:sldMk cId="1433556594" sldId="263"/>
            <ac:spMk id="103" creationId="{15F37E41-AEF1-4E6A-BE0A-94175A1F7539}"/>
          </ac:spMkLst>
        </pc:spChg>
        <pc:spChg chg="add mod">
          <ac:chgData name="Fabian Gross (s)" userId="d6761eaa-fdcc-4f3e-af6b-0467f69055f3" providerId="ADAL" clId="{FDEFEF56-C64D-4D5F-A289-365173C76FF9}" dt="2024-03-03T14:56:14.903" v="6507"/>
          <ac:spMkLst>
            <pc:docMk/>
            <pc:sldMk cId="1433556594" sldId="263"/>
            <ac:spMk id="104" creationId="{8C7AFEB3-91C6-4C30-9150-B555449773A1}"/>
          </ac:spMkLst>
        </pc:spChg>
        <pc:grpChg chg="add mod">
          <ac:chgData name="Fabian Gross (s)" userId="d6761eaa-fdcc-4f3e-af6b-0467f69055f3" providerId="ADAL" clId="{FDEFEF56-C64D-4D5F-A289-365173C76FF9}" dt="2024-02-27T14:08:03.478" v="302" actId="164"/>
          <ac:grpSpMkLst>
            <pc:docMk/>
            <pc:sldMk cId="1433556594" sldId="263"/>
            <ac:grpSpMk id="29" creationId="{F72C43B3-C3D2-4E09-90F6-DE83162FEA29}"/>
          </ac:grpSpMkLst>
        </pc:grpChg>
        <pc:grpChg chg="add del mod">
          <ac:chgData name="Fabian Gross (s)" userId="d6761eaa-fdcc-4f3e-af6b-0467f69055f3" providerId="ADAL" clId="{FDEFEF56-C64D-4D5F-A289-365173C76FF9}" dt="2024-03-03T15:31:15.314" v="6788" actId="478"/>
          <ac:grpSpMkLst>
            <pc:docMk/>
            <pc:sldMk cId="1433556594" sldId="263"/>
            <ac:grpSpMk id="30" creationId="{6843812F-B55B-42A1-9085-95E105366E85}"/>
          </ac:grpSpMkLst>
        </pc:grpChg>
        <pc:grpChg chg="add del mod">
          <ac:chgData name="Fabian Gross (s)" userId="d6761eaa-fdcc-4f3e-af6b-0467f69055f3" providerId="ADAL" clId="{FDEFEF56-C64D-4D5F-A289-365173C76FF9}" dt="2024-02-27T14:16:59.312" v="402" actId="478"/>
          <ac:grpSpMkLst>
            <pc:docMk/>
            <pc:sldMk cId="1433556594" sldId="263"/>
            <ac:grpSpMk id="36" creationId="{E4906667-FF4A-47CD-9663-3C87C7EF9764}"/>
          </ac:grpSpMkLst>
        </pc:grpChg>
        <pc:grpChg chg="mod">
          <ac:chgData name="Fabian Gross (s)" userId="d6761eaa-fdcc-4f3e-af6b-0467f69055f3" providerId="ADAL" clId="{FDEFEF56-C64D-4D5F-A289-365173C76FF9}" dt="2024-02-27T14:16:56.929" v="401"/>
          <ac:grpSpMkLst>
            <pc:docMk/>
            <pc:sldMk cId="1433556594" sldId="263"/>
            <ac:grpSpMk id="37" creationId="{C9A0632C-3023-4A31-B4B7-353D1C582DFA}"/>
          </ac:grpSpMkLst>
        </pc:grpChg>
        <pc:grpChg chg="mod">
          <ac:chgData name="Fabian Gross (s)" userId="d6761eaa-fdcc-4f3e-af6b-0467f69055f3" providerId="ADAL" clId="{FDEFEF56-C64D-4D5F-A289-365173C76FF9}" dt="2024-02-27T14:16:56.929" v="401"/>
          <ac:grpSpMkLst>
            <pc:docMk/>
            <pc:sldMk cId="1433556594" sldId="263"/>
            <ac:grpSpMk id="38" creationId="{AD8AE731-9F5E-4F1F-B592-80ACAAAFA87E}"/>
          </ac:grpSpMkLst>
        </pc:grpChg>
        <pc:grpChg chg="mod">
          <ac:chgData name="Fabian Gross (s)" userId="d6761eaa-fdcc-4f3e-af6b-0467f69055f3" providerId="ADAL" clId="{FDEFEF56-C64D-4D5F-A289-365173C76FF9}" dt="2024-02-27T14:16:56.929" v="401"/>
          <ac:grpSpMkLst>
            <pc:docMk/>
            <pc:sldMk cId="1433556594" sldId="263"/>
            <ac:grpSpMk id="39" creationId="{16EE33AB-4447-4B72-BBF1-5631D37E9694}"/>
          </ac:grpSpMkLst>
        </pc:grpChg>
        <pc:grpChg chg="mod">
          <ac:chgData name="Fabian Gross (s)" userId="d6761eaa-fdcc-4f3e-af6b-0467f69055f3" providerId="ADAL" clId="{FDEFEF56-C64D-4D5F-A289-365173C76FF9}" dt="2024-02-27T14:16:56.929" v="401"/>
          <ac:grpSpMkLst>
            <pc:docMk/>
            <pc:sldMk cId="1433556594" sldId="263"/>
            <ac:grpSpMk id="40" creationId="{C61BE219-29C9-4173-BF15-87BF0F01BC93}"/>
          </ac:grpSpMkLst>
        </pc:grpChg>
        <pc:grpChg chg="mod">
          <ac:chgData name="Fabian Gross (s)" userId="d6761eaa-fdcc-4f3e-af6b-0467f69055f3" providerId="ADAL" clId="{FDEFEF56-C64D-4D5F-A289-365173C76FF9}" dt="2024-02-27T14:16:56.929" v="401"/>
          <ac:grpSpMkLst>
            <pc:docMk/>
            <pc:sldMk cId="1433556594" sldId="263"/>
            <ac:grpSpMk id="46" creationId="{45E38183-DF41-4DBB-BFCA-C85A1299BAEF}"/>
          </ac:grpSpMkLst>
        </pc:grpChg>
        <pc:grpChg chg="mod">
          <ac:chgData name="Fabian Gross (s)" userId="d6761eaa-fdcc-4f3e-af6b-0467f69055f3" providerId="ADAL" clId="{FDEFEF56-C64D-4D5F-A289-365173C76FF9}" dt="2024-02-27T14:16:56.929" v="401"/>
          <ac:grpSpMkLst>
            <pc:docMk/>
            <pc:sldMk cId="1433556594" sldId="263"/>
            <ac:grpSpMk id="47" creationId="{196F2A24-6804-45B6-B8E5-041900B8120E}"/>
          </ac:grpSpMkLst>
        </pc:grpChg>
        <pc:grpChg chg="add mod">
          <ac:chgData name="Fabian Gross (s)" userId="d6761eaa-fdcc-4f3e-af6b-0467f69055f3" providerId="ADAL" clId="{FDEFEF56-C64D-4D5F-A289-365173C76FF9}" dt="2024-02-27T14:17:24.473" v="407" actId="1076"/>
          <ac:grpSpMkLst>
            <pc:docMk/>
            <pc:sldMk cId="1433556594" sldId="263"/>
            <ac:grpSpMk id="53" creationId="{AEE81E93-D59F-4537-AB9F-4AE0780E884C}"/>
          </ac:grpSpMkLst>
        </pc:grpChg>
        <pc:grpChg chg="add mod">
          <ac:chgData name="Fabian Gross (s)" userId="d6761eaa-fdcc-4f3e-af6b-0467f69055f3" providerId="ADAL" clId="{FDEFEF56-C64D-4D5F-A289-365173C76FF9}" dt="2024-02-27T14:17:24.473" v="407" actId="1076"/>
          <ac:grpSpMkLst>
            <pc:docMk/>
            <pc:sldMk cId="1433556594" sldId="263"/>
            <ac:grpSpMk id="56" creationId="{8FF8B2E6-5353-4F64-9AB1-E5E57ACD2CE3}"/>
          </ac:grpSpMkLst>
        </pc:grpChg>
        <pc:grpChg chg="mod">
          <ac:chgData name="Fabian Gross (s)" userId="d6761eaa-fdcc-4f3e-af6b-0467f69055f3" providerId="ADAL" clId="{FDEFEF56-C64D-4D5F-A289-365173C76FF9}" dt="2024-02-27T14:17:15.660" v="405"/>
          <ac:grpSpMkLst>
            <pc:docMk/>
            <pc:sldMk cId="1433556594" sldId="263"/>
            <ac:grpSpMk id="57" creationId="{6345B08F-7447-458C-B132-2952594B49BB}"/>
          </ac:grpSpMkLst>
        </pc:grpChg>
        <pc:grpChg chg="mod">
          <ac:chgData name="Fabian Gross (s)" userId="d6761eaa-fdcc-4f3e-af6b-0467f69055f3" providerId="ADAL" clId="{FDEFEF56-C64D-4D5F-A289-365173C76FF9}" dt="2024-02-27T14:17:15.660" v="405"/>
          <ac:grpSpMkLst>
            <pc:docMk/>
            <pc:sldMk cId="1433556594" sldId="263"/>
            <ac:grpSpMk id="58" creationId="{23741A8B-AE1B-4774-8031-2E9152DC3B81}"/>
          </ac:grpSpMkLst>
        </pc:grpChg>
        <pc:grpChg chg="mod">
          <ac:chgData name="Fabian Gross (s)" userId="d6761eaa-fdcc-4f3e-af6b-0467f69055f3" providerId="ADAL" clId="{FDEFEF56-C64D-4D5F-A289-365173C76FF9}" dt="2024-02-27T14:17:15.660" v="405"/>
          <ac:grpSpMkLst>
            <pc:docMk/>
            <pc:sldMk cId="1433556594" sldId="263"/>
            <ac:grpSpMk id="59" creationId="{DCD9FE66-DE21-4599-A335-1484664005EC}"/>
          </ac:grpSpMkLst>
        </pc:grpChg>
        <pc:grpChg chg="mod">
          <ac:chgData name="Fabian Gross (s)" userId="d6761eaa-fdcc-4f3e-af6b-0467f69055f3" providerId="ADAL" clId="{FDEFEF56-C64D-4D5F-A289-365173C76FF9}" dt="2024-02-27T14:17:15.660" v="405"/>
          <ac:grpSpMkLst>
            <pc:docMk/>
            <pc:sldMk cId="1433556594" sldId="263"/>
            <ac:grpSpMk id="60" creationId="{0A213DC2-A886-4802-BDBD-F09316A6C6B0}"/>
          </ac:grpSpMkLst>
        </pc:grpChg>
        <pc:grpChg chg="mod">
          <ac:chgData name="Fabian Gross (s)" userId="d6761eaa-fdcc-4f3e-af6b-0467f69055f3" providerId="ADAL" clId="{FDEFEF56-C64D-4D5F-A289-365173C76FF9}" dt="2024-02-27T14:17:15.660" v="405"/>
          <ac:grpSpMkLst>
            <pc:docMk/>
            <pc:sldMk cId="1433556594" sldId="263"/>
            <ac:grpSpMk id="66" creationId="{2D2FDC7F-461B-402B-B477-B3F7FF7D40D8}"/>
          </ac:grpSpMkLst>
        </pc:grpChg>
        <pc:grpChg chg="mod">
          <ac:chgData name="Fabian Gross (s)" userId="d6761eaa-fdcc-4f3e-af6b-0467f69055f3" providerId="ADAL" clId="{FDEFEF56-C64D-4D5F-A289-365173C76FF9}" dt="2024-02-27T14:17:15.660" v="405"/>
          <ac:grpSpMkLst>
            <pc:docMk/>
            <pc:sldMk cId="1433556594" sldId="263"/>
            <ac:grpSpMk id="67" creationId="{114F61D6-D86E-4E1E-B399-F4BBD6141855}"/>
          </ac:grpSpMkLst>
        </pc:grpChg>
        <pc:picChg chg="del">
          <ac:chgData name="Fabian Gross (s)" userId="d6761eaa-fdcc-4f3e-af6b-0467f69055f3" providerId="ADAL" clId="{FDEFEF56-C64D-4D5F-A289-365173C76FF9}" dt="2024-02-27T13:49:48.173" v="1" actId="478"/>
          <ac:picMkLst>
            <pc:docMk/>
            <pc:sldMk cId="1433556594" sldId="263"/>
            <ac:picMk id="4" creationId="{07003623-2B72-4926-8533-108CF13418D1}"/>
          </ac:picMkLst>
        </pc:picChg>
        <pc:picChg chg="add mod">
          <ac:chgData name="Fabian Gross (s)" userId="d6761eaa-fdcc-4f3e-af6b-0467f69055f3" providerId="ADAL" clId="{FDEFEF56-C64D-4D5F-A289-365173C76FF9}" dt="2024-03-03T13:44:28.715" v="5777"/>
          <ac:picMkLst>
            <pc:docMk/>
            <pc:sldMk cId="1433556594" sldId="263"/>
            <ac:picMk id="76" creationId="{A33EB383-CC50-41BA-8BA7-70158F2D75B0}"/>
          </ac:picMkLst>
        </pc:picChg>
        <pc:picChg chg="add mod">
          <ac:chgData name="Fabian Gross (s)" userId="d6761eaa-fdcc-4f3e-af6b-0467f69055f3" providerId="ADAL" clId="{FDEFEF56-C64D-4D5F-A289-365173C76FF9}" dt="2024-03-04T14:40:01.874" v="8210" actId="12788"/>
          <ac:picMkLst>
            <pc:docMk/>
            <pc:sldMk cId="1433556594" sldId="263"/>
            <ac:picMk id="105" creationId="{B87AB92E-9ADA-4AE0-A85F-EB68B7879EFB}"/>
          </ac:picMkLst>
        </pc:picChg>
      </pc:sldChg>
      <pc:sldChg chg="addSp delSp modSp new mod modAnim">
        <pc:chgData name="Fabian Gross (s)" userId="d6761eaa-fdcc-4f3e-af6b-0467f69055f3" providerId="ADAL" clId="{FDEFEF56-C64D-4D5F-A289-365173C76FF9}" dt="2024-03-04T14:40:08.779" v="8212"/>
        <pc:sldMkLst>
          <pc:docMk/>
          <pc:sldMk cId="1602513265" sldId="264"/>
        </pc:sldMkLst>
        <pc:spChg chg="add mod">
          <ac:chgData name="Fabian Gross (s)" userId="d6761eaa-fdcc-4f3e-af6b-0467f69055f3" providerId="ADAL" clId="{FDEFEF56-C64D-4D5F-A289-365173C76FF9}" dt="2024-02-27T22:16:55.592" v="1002" actId="208"/>
          <ac:spMkLst>
            <pc:docMk/>
            <pc:sldMk cId="1602513265" sldId="264"/>
            <ac:spMk id="2" creationId="{13AE6E22-C803-4C7B-BF63-BCDBA805C86A}"/>
          </ac:spMkLst>
        </pc:spChg>
        <pc:spChg chg="add del mod">
          <ac:chgData name="Fabian Gross (s)" userId="d6761eaa-fdcc-4f3e-af6b-0467f69055f3" providerId="ADAL" clId="{FDEFEF56-C64D-4D5F-A289-365173C76FF9}" dt="2024-02-27T14:08:18.166" v="309" actId="478"/>
          <ac:spMkLst>
            <pc:docMk/>
            <pc:sldMk cId="1602513265" sldId="264"/>
            <ac:spMk id="2" creationId="{75227EE7-BE45-4B1A-BF51-C865F81AF709}"/>
          </ac:spMkLst>
        </pc:spChg>
        <pc:spChg chg="add mod">
          <ac:chgData name="Fabian Gross (s)" userId="d6761eaa-fdcc-4f3e-af6b-0467f69055f3" providerId="ADAL" clId="{FDEFEF56-C64D-4D5F-A289-365173C76FF9}" dt="2024-02-28T21:03:21.740" v="1931"/>
          <ac:spMkLst>
            <pc:docMk/>
            <pc:sldMk cId="1602513265" sldId="264"/>
            <ac:spMk id="3" creationId="{23CA6728-74C5-4471-8787-42839334BE72}"/>
          </ac:spMkLst>
        </pc:spChg>
        <pc:spChg chg="add del mod">
          <ac:chgData name="Fabian Gross (s)" userId="d6761eaa-fdcc-4f3e-af6b-0467f69055f3" providerId="ADAL" clId="{FDEFEF56-C64D-4D5F-A289-365173C76FF9}" dt="2024-02-27T14:08:25.463" v="310" actId="164"/>
          <ac:spMkLst>
            <pc:docMk/>
            <pc:sldMk cId="1602513265" sldId="264"/>
            <ac:spMk id="3" creationId="{92D01C01-7437-4A36-9074-909F82361D10}"/>
          </ac:spMkLst>
        </pc:spChg>
        <pc:spChg chg="add del mod">
          <ac:chgData name="Fabian Gross (s)" userId="d6761eaa-fdcc-4f3e-af6b-0467f69055f3" providerId="ADAL" clId="{FDEFEF56-C64D-4D5F-A289-365173C76FF9}" dt="2024-02-27T14:08:25.463" v="310" actId="164"/>
          <ac:spMkLst>
            <pc:docMk/>
            <pc:sldMk cId="1602513265" sldId="264"/>
            <ac:spMk id="4" creationId="{0FB98BEC-4245-46FF-B492-20E7BAF69041}"/>
          </ac:spMkLst>
        </pc:spChg>
        <pc:spChg chg="add mod">
          <ac:chgData name="Fabian Gross (s)" userId="d6761eaa-fdcc-4f3e-af6b-0467f69055f3" providerId="ADAL" clId="{FDEFEF56-C64D-4D5F-A289-365173C76FF9}" dt="2024-02-28T21:52:48.169" v="2294" actId="2085"/>
          <ac:spMkLst>
            <pc:docMk/>
            <pc:sldMk cId="1602513265" sldId="264"/>
            <ac:spMk id="4" creationId="{23A22648-8A85-431D-82F4-381465920522}"/>
          </ac:spMkLst>
        </pc:spChg>
        <pc:spChg chg="add del mod">
          <ac:chgData name="Fabian Gross (s)" userId="d6761eaa-fdcc-4f3e-af6b-0467f69055f3" providerId="ADAL" clId="{FDEFEF56-C64D-4D5F-A289-365173C76FF9}" dt="2024-02-27T14:08:25.463" v="310" actId="164"/>
          <ac:spMkLst>
            <pc:docMk/>
            <pc:sldMk cId="1602513265" sldId="264"/>
            <ac:spMk id="5" creationId="{34D490F0-E642-42A0-A18F-1ABB5294CD73}"/>
          </ac:spMkLst>
        </pc:spChg>
        <pc:spChg chg="add mod">
          <ac:chgData name="Fabian Gross (s)" userId="d6761eaa-fdcc-4f3e-af6b-0467f69055f3" providerId="ADAL" clId="{FDEFEF56-C64D-4D5F-A289-365173C76FF9}" dt="2024-02-27T22:19:04.428" v="1007" actId="208"/>
          <ac:spMkLst>
            <pc:docMk/>
            <pc:sldMk cId="1602513265" sldId="264"/>
            <ac:spMk id="8" creationId="{E338B533-7E84-4E0B-9421-1755F3F2B5D2}"/>
          </ac:spMkLst>
        </pc:spChg>
        <pc:spChg chg="add mod">
          <ac:chgData name="Fabian Gross (s)" userId="d6761eaa-fdcc-4f3e-af6b-0467f69055f3" providerId="ADAL" clId="{FDEFEF56-C64D-4D5F-A289-365173C76FF9}" dt="2024-02-27T22:20:15.912" v="1011" actId="208"/>
          <ac:spMkLst>
            <pc:docMk/>
            <pc:sldMk cId="1602513265" sldId="264"/>
            <ac:spMk id="9" creationId="{BDAD981A-C082-4800-BD16-98F426C413A9}"/>
          </ac:spMkLst>
        </pc:spChg>
        <pc:spChg chg="add del mod">
          <ac:chgData name="Fabian Gross (s)" userId="d6761eaa-fdcc-4f3e-af6b-0467f69055f3" providerId="ADAL" clId="{FDEFEF56-C64D-4D5F-A289-365173C76FF9}" dt="2024-02-27T14:17:05.558" v="403" actId="478"/>
          <ac:spMkLst>
            <pc:docMk/>
            <pc:sldMk cId="1602513265" sldId="264"/>
            <ac:spMk id="9" creationId="{BF4B204F-AAAF-4471-8AD2-846D403E5B24}"/>
          </ac:spMkLst>
        </pc:spChg>
        <pc:spChg chg="add del mod ord">
          <ac:chgData name="Fabian Gross (s)" userId="d6761eaa-fdcc-4f3e-af6b-0467f69055f3" providerId="ADAL" clId="{FDEFEF56-C64D-4D5F-A289-365173C76FF9}" dt="2024-02-27T22:25:00.733" v="1043"/>
          <ac:spMkLst>
            <pc:docMk/>
            <pc:sldMk cId="1602513265" sldId="264"/>
            <ac:spMk id="10" creationId="{82E5C833-FC74-4482-B8EC-846D82483AB3}"/>
          </ac:spMkLst>
        </pc:spChg>
        <pc:spChg chg="del mod topLvl">
          <ac:chgData name="Fabian Gross (s)" userId="d6761eaa-fdcc-4f3e-af6b-0467f69055f3" providerId="ADAL" clId="{FDEFEF56-C64D-4D5F-A289-365173C76FF9}" dt="2024-02-27T14:11:39.676" v="342" actId="478"/>
          <ac:spMkLst>
            <pc:docMk/>
            <pc:sldMk cId="1602513265" sldId="264"/>
            <ac:spMk id="11" creationId="{338CF9B6-EF22-4738-A4FA-71ED8A7556A9}"/>
          </ac:spMkLst>
        </pc:spChg>
        <pc:spChg chg="add del mod">
          <ac:chgData name="Fabian Gross (s)" userId="d6761eaa-fdcc-4f3e-af6b-0467f69055f3" providerId="ADAL" clId="{FDEFEF56-C64D-4D5F-A289-365173C76FF9}" dt="2024-02-27T22:25:00.733" v="1043"/>
          <ac:spMkLst>
            <pc:docMk/>
            <pc:sldMk cId="1602513265" sldId="264"/>
            <ac:spMk id="11" creationId="{DF3E0DA0-C251-4247-BDBD-E35CFDC6B8C4}"/>
          </ac:spMkLst>
        </pc:spChg>
        <pc:spChg chg="mod topLvl">
          <ac:chgData name="Fabian Gross (s)" userId="d6761eaa-fdcc-4f3e-af6b-0467f69055f3" providerId="ADAL" clId="{FDEFEF56-C64D-4D5F-A289-365173C76FF9}" dt="2024-02-27T14:16:45.094" v="397" actId="164"/>
          <ac:spMkLst>
            <pc:docMk/>
            <pc:sldMk cId="1602513265" sldId="264"/>
            <ac:spMk id="12" creationId="{916A1C9B-981F-4E97-9DBE-D605980E9511}"/>
          </ac:spMkLst>
        </pc:spChg>
        <pc:spChg chg="del mod topLvl">
          <ac:chgData name="Fabian Gross (s)" userId="d6761eaa-fdcc-4f3e-af6b-0467f69055f3" providerId="ADAL" clId="{FDEFEF56-C64D-4D5F-A289-365173C76FF9}" dt="2024-02-27T14:11:38.695" v="341" actId="478"/>
          <ac:spMkLst>
            <pc:docMk/>
            <pc:sldMk cId="1602513265" sldId="264"/>
            <ac:spMk id="13" creationId="{7F9CFC10-B1C2-4DCB-A906-2D318051F608}"/>
          </ac:spMkLst>
        </pc:spChg>
        <pc:spChg chg="mod">
          <ac:chgData name="Fabian Gross (s)" userId="d6761eaa-fdcc-4f3e-af6b-0467f69055f3" providerId="ADAL" clId="{FDEFEF56-C64D-4D5F-A289-365173C76FF9}" dt="2024-02-27T22:27:27.663" v="1061" actId="27803"/>
          <ac:spMkLst>
            <pc:docMk/>
            <pc:sldMk cId="1602513265" sldId="264"/>
            <ac:spMk id="15" creationId="{39790F5A-E636-4D04-B3FB-8FE93B5AFC60}"/>
          </ac:spMkLst>
        </pc:spChg>
        <pc:spChg chg="mod">
          <ac:chgData name="Fabian Gross (s)" userId="d6761eaa-fdcc-4f3e-af6b-0467f69055f3" providerId="ADAL" clId="{FDEFEF56-C64D-4D5F-A289-365173C76FF9}" dt="2024-02-27T14:11:28.004" v="338"/>
          <ac:spMkLst>
            <pc:docMk/>
            <pc:sldMk cId="1602513265" sldId="264"/>
            <ac:spMk id="15" creationId="{7D45C637-2409-4EFA-9033-29B41C671820}"/>
          </ac:spMkLst>
        </pc:spChg>
        <pc:spChg chg="mod">
          <ac:chgData name="Fabian Gross (s)" userId="d6761eaa-fdcc-4f3e-af6b-0467f69055f3" providerId="ADAL" clId="{FDEFEF56-C64D-4D5F-A289-365173C76FF9}" dt="2024-02-27T14:11:28.004" v="338"/>
          <ac:spMkLst>
            <pc:docMk/>
            <pc:sldMk cId="1602513265" sldId="264"/>
            <ac:spMk id="16" creationId="{295DBFFC-282C-4E1E-909D-EB266F3CDE04}"/>
          </ac:spMkLst>
        </pc:spChg>
        <pc:spChg chg="mod">
          <ac:chgData name="Fabian Gross (s)" userId="d6761eaa-fdcc-4f3e-af6b-0467f69055f3" providerId="ADAL" clId="{FDEFEF56-C64D-4D5F-A289-365173C76FF9}" dt="2024-02-27T22:27:27.663" v="1061" actId="27803"/>
          <ac:spMkLst>
            <pc:docMk/>
            <pc:sldMk cId="1602513265" sldId="264"/>
            <ac:spMk id="16" creationId="{D515B113-E67C-4C2C-8005-ADC7D081332E}"/>
          </ac:spMkLst>
        </pc:spChg>
        <pc:spChg chg="mod">
          <ac:chgData name="Fabian Gross (s)" userId="d6761eaa-fdcc-4f3e-af6b-0467f69055f3" providerId="ADAL" clId="{FDEFEF56-C64D-4D5F-A289-365173C76FF9}" dt="2024-02-27T22:27:27.663" v="1061" actId="27803"/>
          <ac:spMkLst>
            <pc:docMk/>
            <pc:sldMk cId="1602513265" sldId="264"/>
            <ac:spMk id="17" creationId="{375B4D54-F049-4D65-A327-90735408800D}"/>
          </ac:spMkLst>
        </pc:spChg>
        <pc:spChg chg="mod">
          <ac:chgData name="Fabian Gross (s)" userId="d6761eaa-fdcc-4f3e-af6b-0467f69055f3" providerId="ADAL" clId="{FDEFEF56-C64D-4D5F-A289-365173C76FF9}" dt="2024-02-27T14:11:28.004" v="338"/>
          <ac:spMkLst>
            <pc:docMk/>
            <pc:sldMk cId="1602513265" sldId="264"/>
            <ac:spMk id="17" creationId="{6E043ADE-0AD9-4E39-8DF7-D634E2ECC97C}"/>
          </ac:spMkLst>
        </pc:spChg>
        <pc:spChg chg="add mod ord">
          <ac:chgData name="Fabian Gross (s)" userId="d6761eaa-fdcc-4f3e-af6b-0467f69055f3" providerId="ADAL" clId="{FDEFEF56-C64D-4D5F-A289-365173C76FF9}" dt="2024-02-27T14:17:12.819" v="404" actId="164"/>
          <ac:spMkLst>
            <pc:docMk/>
            <pc:sldMk cId="1602513265" sldId="264"/>
            <ac:spMk id="18" creationId="{FD79F957-9D26-475D-913F-BD1BB5EC4BBB}"/>
          </ac:spMkLst>
        </pc:spChg>
        <pc:spChg chg="add del mod">
          <ac:chgData name="Fabian Gross (s)" userId="d6761eaa-fdcc-4f3e-af6b-0467f69055f3" providerId="ADAL" clId="{FDEFEF56-C64D-4D5F-A289-365173C76FF9}" dt="2024-02-27T14:16:45.094" v="397" actId="164"/>
          <ac:spMkLst>
            <pc:docMk/>
            <pc:sldMk cId="1602513265" sldId="264"/>
            <ac:spMk id="19" creationId="{02E03F5F-5ED2-433F-9737-E78BA71CCC85}"/>
          </ac:spMkLst>
        </pc:spChg>
        <pc:spChg chg="add mod">
          <ac:chgData name="Fabian Gross (s)" userId="d6761eaa-fdcc-4f3e-af6b-0467f69055f3" providerId="ADAL" clId="{FDEFEF56-C64D-4D5F-A289-365173C76FF9}" dt="2024-02-27T14:14:59.605" v="375" actId="164"/>
          <ac:spMkLst>
            <pc:docMk/>
            <pc:sldMk cId="1602513265" sldId="264"/>
            <ac:spMk id="20" creationId="{03A20536-AE1A-4C9C-A44D-72D4C51B78DC}"/>
          </ac:spMkLst>
        </pc:spChg>
        <pc:spChg chg="add mod">
          <ac:chgData name="Fabian Gross (s)" userId="d6761eaa-fdcc-4f3e-af6b-0467f69055f3" providerId="ADAL" clId="{FDEFEF56-C64D-4D5F-A289-365173C76FF9}" dt="2024-02-27T14:14:59.605" v="375" actId="164"/>
          <ac:spMkLst>
            <pc:docMk/>
            <pc:sldMk cId="1602513265" sldId="264"/>
            <ac:spMk id="21" creationId="{77786AD1-2394-4C9C-AE15-17B88D785AC2}"/>
          </ac:spMkLst>
        </pc:spChg>
        <pc:spChg chg="add mod">
          <ac:chgData name="Fabian Gross (s)" userId="d6761eaa-fdcc-4f3e-af6b-0467f69055f3" providerId="ADAL" clId="{FDEFEF56-C64D-4D5F-A289-365173C76FF9}" dt="2024-02-27T14:14:59.605" v="375" actId="164"/>
          <ac:spMkLst>
            <pc:docMk/>
            <pc:sldMk cId="1602513265" sldId="264"/>
            <ac:spMk id="22" creationId="{7B103E12-F29F-4850-8080-5369ED646C53}"/>
          </ac:spMkLst>
        </pc:spChg>
        <pc:spChg chg="add mod">
          <ac:chgData name="Fabian Gross (s)" userId="d6761eaa-fdcc-4f3e-af6b-0467f69055f3" providerId="ADAL" clId="{FDEFEF56-C64D-4D5F-A289-365173C76FF9}" dt="2024-02-27T22:32:46.314" v="1094" actId="2085"/>
          <ac:spMkLst>
            <pc:docMk/>
            <pc:sldMk cId="1602513265" sldId="264"/>
            <ac:spMk id="23" creationId="{484FF51C-2249-4CF8-9D38-971B5FC9EE1B}"/>
          </ac:spMkLst>
        </pc:spChg>
        <pc:spChg chg="del mod">
          <ac:chgData name="Fabian Gross (s)" userId="d6761eaa-fdcc-4f3e-af6b-0467f69055f3" providerId="ADAL" clId="{FDEFEF56-C64D-4D5F-A289-365173C76FF9}" dt="2024-02-27T14:15:15.031" v="379" actId="478"/>
          <ac:spMkLst>
            <pc:docMk/>
            <pc:sldMk cId="1602513265" sldId="264"/>
            <ac:spMk id="25" creationId="{5C0EBE3F-DFB1-48BE-878E-B77100445285}"/>
          </ac:spMkLst>
        </pc:spChg>
        <pc:spChg chg="mod">
          <ac:chgData name="Fabian Gross (s)" userId="d6761eaa-fdcc-4f3e-af6b-0467f69055f3" providerId="ADAL" clId="{FDEFEF56-C64D-4D5F-A289-365173C76FF9}" dt="2024-02-27T14:15:00.824" v="376"/>
          <ac:spMkLst>
            <pc:docMk/>
            <pc:sldMk cId="1602513265" sldId="264"/>
            <ac:spMk id="26" creationId="{38620998-7B83-4E6F-922B-77B68B31D4B4}"/>
          </ac:spMkLst>
        </pc:spChg>
        <pc:spChg chg="del mod">
          <ac:chgData name="Fabian Gross (s)" userId="d6761eaa-fdcc-4f3e-af6b-0467f69055f3" providerId="ADAL" clId="{FDEFEF56-C64D-4D5F-A289-365173C76FF9}" dt="2024-02-27T22:37:54.995" v="1127" actId="478"/>
          <ac:spMkLst>
            <pc:docMk/>
            <pc:sldMk cId="1602513265" sldId="264"/>
            <ac:spMk id="26" creationId="{C75494E7-3815-4E15-8E02-7A054EF7EC8F}"/>
          </ac:spMkLst>
        </pc:spChg>
        <pc:spChg chg="add mod">
          <ac:chgData name="Fabian Gross (s)" userId="d6761eaa-fdcc-4f3e-af6b-0467f69055f3" providerId="ADAL" clId="{FDEFEF56-C64D-4D5F-A289-365173C76FF9}" dt="2024-02-27T22:39:35.242" v="1138" actId="1076"/>
          <ac:spMkLst>
            <pc:docMk/>
            <pc:sldMk cId="1602513265" sldId="264"/>
            <ac:spMk id="27" creationId="{25389E89-7DC5-413A-B707-4304ABE77FE4}"/>
          </ac:spMkLst>
        </pc:spChg>
        <pc:spChg chg="mod">
          <ac:chgData name="Fabian Gross (s)" userId="d6761eaa-fdcc-4f3e-af6b-0467f69055f3" providerId="ADAL" clId="{FDEFEF56-C64D-4D5F-A289-365173C76FF9}" dt="2024-02-27T14:15:00.824" v="376"/>
          <ac:spMkLst>
            <pc:docMk/>
            <pc:sldMk cId="1602513265" sldId="264"/>
            <ac:spMk id="27" creationId="{3082B50D-C475-4ED8-AB30-65C1C82A8E8F}"/>
          </ac:spMkLst>
        </pc:spChg>
        <pc:spChg chg="add del mod ord">
          <ac:chgData name="Fabian Gross (s)" userId="d6761eaa-fdcc-4f3e-af6b-0467f69055f3" providerId="ADAL" clId="{FDEFEF56-C64D-4D5F-A289-365173C76FF9}" dt="2024-02-27T22:41:32.079" v="1158" actId="478"/>
          <ac:spMkLst>
            <pc:docMk/>
            <pc:sldMk cId="1602513265" sldId="264"/>
            <ac:spMk id="30" creationId="{9A6145B0-9174-4C72-AA4D-39B8FCDC280B}"/>
          </ac:spMkLst>
        </pc:spChg>
        <pc:spChg chg="mod">
          <ac:chgData name="Fabian Gross (s)" userId="d6761eaa-fdcc-4f3e-af6b-0467f69055f3" providerId="ADAL" clId="{FDEFEF56-C64D-4D5F-A289-365173C76FF9}" dt="2024-02-27T14:15:20.415" v="381"/>
          <ac:spMkLst>
            <pc:docMk/>
            <pc:sldMk cId="1602513265" sldId="264"/>
            <ac:spMk id="32" creationId="{7DA30472-12A9-456C-A222-8C214FAA929B}"/>
          </ac:spMkLst>
        </pc:spChg>
        <pc:spChg chg="add del mod">
          <ac:chgData name="Fabian Gross (s)" userId="d6761eaa-fdcc-4f3e-af6b-0467f69055f3" providerId="ADAL" clId="{FDEFEF56-C64D-4D5F-A289-365173C76FF9}" dt="2024-02-27T22:40:39.287" v="1146" actId="27803"/>
          <ac:spMkLst>
            <pc:docMk/>
            <pc:sldMk cId="1602513265" sldId="264"/>
            <ac:spMk id="32" creationId="{9F546846-32DD-49C3-B48A-CCAFA0B5129A}"/>
          </ac:spMkLst>
        </pc:spChg>
        <pc:spChg chg="mod">
          <ac:chgData name="Fabian Gross (s)" userId="d6761eaa-fdcc-4f3e-af6b-0467f69055f3" providerId="ADAL" clId="{FDEFEF56-C64D-4D5F-A289-365173C76FF9}" dt="2024-02-27T14:15:20.415" v="381"/>
          <ac:spMkLst>
            <pc:docMk/>
            <pc:sldMk cId="1602513265" sldId="264"/>
            <ac:spMk id="33" creationId="{88DA7167-5973-4848-A3BF-46CD313046CF}"/>
          </ac:spMkLst>
        </pc:spChg>
        <pc:spChg chg="add del mod">
          <ac:chgData name="Fabian Gross (s)" userId="d6761eaa-fdcc-4f3e-af6b-0467f69055f3" providerId="ADAL" clId="{FDEFEF56-C64D-4D5F-A289-365173C76FF9}" dt="2024-02-27T22:40:39.287" v="1146" actId="27803"/>
          <ac:spMkLst>
            <pc:docMk/>
            <pc:sldMk cId="1602513265" sldId="264"/>
            <ac:spMk id="33" creationId="{D8CB325C-1988-46BE-99E9-A660D90F5BB1}"/>
          </ac:spMkLst>
        </pc:spChg>
        <pc:spChg chg="add del mod">
          <ac:chgData name="Fabian Gross (s)" userId="d6761eaa-fdcc-4f3e-af6b-0467f69055f3" providerId="ADAL" clId="{FDEFEF56-C64D-4D5F-A289-365173C76FF9}" dt="2024-02-27T22:40:39.287" v="1146" actId="27803"/>
          <ac:spMkLst>
            <pc:docMk/>
            <pc:sldMk cId="1602513265" sldId="264"/>
            <ac:spMk id="34" creationId="{D2BCF781-61AD-42E3-8201-FC2916DB2DAE}"/>
          </ac:spMkLst>
        </pc:spChg>
        <pc:spChg chg="mod">
          <ac:chgData name="Fabian Gross (s)" userId="d6761eaa-fdcc-4f3e-af6b-0467f69055f3" providerId="ADAL" clId="{FDEFEF56-C64D-4D5F-A289-365173C76FF9}" dt="2024-02-27T14:15:20.415" v="381"/>
          <ac:spMkLst>
            <pc:docMk/>
            <pc:sldMk cId="1602513265" sldId="264"/>
            <ac:spMk id="34" creationId="{F4D8FD65-5ADA-44E4-9E71-BADFFA8BFA83}"/>
          </ac:spMkLst>
        </pc:spChg>
        <pc:spChg chg="mod">
          <ac:chgData name="Fabian Gross (s)" userId="d6761eaa-fdcc-4f3e-af6b-0467f69055f3" providerId="ADAL" clId="{FDEFEF56-C64D-4D5F-A289-365173C76FF9}" dt="2024-02-27T14:15:20.415" v="381"/>
          <ac:spMkLst>
            <pc:docMk/>
            <pc:sldMk cId="1602513265" sldId="264"/>
            <ac:spMk id="35" creationId="{35660AD5-B530-477D-83A9-8EC25D0462F6}"/>
          </ac:spMkLst>
        </pc:spChg>
        <pc:spChg chg="add del">
          <ac:chgData name="Fabian Gross (s)" userId="d6761eaa-fdcc-4f3e-af6b-0467f69055f3" providerId="ADAL" clId="{FDEFEF56-C64D-4D5F-A289-365173C76FF9}" dt="2024-02-27T22:41:39.975" v="1160" actId="11529"/>
          <ac:spMkLst>
            <pc:docMk/>
            <pc:sldMk cId="1602513265" sldId="264"/>
            <ac:spMk id="35" creationId="{4D4E3634-CF5E-4CEE-8896-82664493BAAC}"/>
          </ac:spMkLst>
        </pc:spChg>
        <pc:spChg chg="mod">
          <ac:chgData name="Fabian Gross (s)" userId="d6761eaa-fdcc-4f3e-af6b-0467f69055f3" providerId="ADAL" clId="{FDEFEF56-C64D-4D5F-A289-365173C76FF9}" dt="2024-02-27T14:15:20.415" v="381"/>
          <ac:spMkLst>
            <pc:docMk/>
            <pc:sldMk cId="1602513265" sldId="264"/>
            <ac:spMk id="36" creationId="{712143A0-26EF-4B3D-8FDE-A8AA6E2E3619}"/>
          </ac:spMkLst>
        </pc:spChg>
        <pc:spChg chg="add mod ord">
          <ac:chgData name="Fabian Gross (s)" userId="d6761eaa-fdcc-4f3e-af6b-0467f69055f3" providerId="ADAL" clId="{FDEFEF56-C64D-4D5F-A289-365173C76FF9}" dt="2024-02-27T22:42:02.929" v="1166" actId="164"/>
          <ac:spMkLst>
            <pc:docMk/>
            <pc:sldMk cId="1602513265" sldId="264"/>
            <ac:spMk id="36" creationId="{D6E0D8A7-8314-4724-82E7-FBB26696A1F9}"/>
          </ac:spMkLst>
        </pc:spChg>
        <pc:spChg chg="add del mod">
          <ac:chgData name="Fabian Gross (s)" userId="d6761eaa-fdcc-4f3e-af6b-0467f69055f3" providerId="ADAL" clId="{FDEFEF56-C64D-4D5F-A289-365173C76FF9}" dt="2024-02-27T22:14:26.738" v="984"/>
          <ac:spMkLst>
            <pc:docMk/>
            <pc:sldMk cId="1602513265" sldId="264"/>
            <ac:spMk id="40" creationId="{7E1DDED3-155C-46C5-B0A4-70B7757ADD92}"/>
          </ac:spMkLst>
        </pc:spChg>
        <pc:spChg chg="add mod">
          <ac:chgData name="Fabian Gross (s)" userId="d6761eaa-fdcc-4f3e-af6b-0467f69055f3" providerId="ADAL" clId="{FDEFEF56-C64D-4D5F-A289-365173C76FF9}" dt="2024-02-27T14:55:34.979" v="800" actId="14100"/>
          <ac:spMkLst>
            <pc:docMk/>
            <pc:sldMk cId="1602513265" sldId="264"/>
            <ac:spMk id="41" creationId="{39A40F2E-7FC9-4F34-AD99-379FF36E6008}"/>
          </ac:spMkLst>
        </pc:spChg>
        <pc:spChg chg="add del mod">
          <ac:chgData name="Fabian Gross (s)" userId="d6761eaa-fdcc-4f3e-af6b-0467f69055f3" providerId="ADAL" clId="{FDEFEF56-C64D-4D5F-A289-365173C76FF9}" dt="2024-02-27T14:47:01.778" v="743" actId="478"/>
          <ac:spMkLst>
            <pc:docMk/>
            <pc:sldMk cId="1602513265" sldId="264"/>
            <ac:spMk id="42" creationId="{2DAEF0A7-2437-4DFF-95E6-364B9967EEFC}"/>
          </ac:spMkLst>
        </pc:spChg>
        <pc:spChg chg="add del mod">
          <ac:chgData name="Fabian Gross (s)" userId="d6761eaa-fdcc-4f3e-af6b-0467f69055f3" providerId="ADAL" clId="{FDEFEF56-C64D-4D5F-A289-365173C76FF9}" dt="2024-02-27T22:14:26.738" v="984"/>
          <ac:spMkLst>
            <pc:docMk/>
            <pc:sldMk cId="1602513265" sldId="264"/>
            <ac:spMk id="43" creationId="{CF2A6428-E275-41D3-8722-858C4BBD8014}"/>
          </ac:spMkLst>
        </pc:spChg>
        <pc:spChg chg="add del mod">
          <ac:chgData name="Fabian Gross (s)" userId="d6761eaa-fdcc-4f3e-af6b-0467f69055f3" providerId="ADAL" clId="{FDEFEF56-C64D-4D5F-A289-365173C76FF9}" dt="2024-02-27T14:58:03.774" v="886" actId="478"/>
          <ac:spMkLst>
            <pc:docMk/>
            <pc:sldMk cId="1602513265" sldId="264"/>
            <ac:spMk id="44" creationId="{AD1CBD73-8676-403D-9A3A-54D6D7DCA7F6}"/>
          </ac:spMkLst>
        </pc:spChg>
        <pc:spChg chg="add del mod">
          <ac:chgData name="Fabian Gross (s)" userId="d6761eaa-fdcc-4f3e-af6b-0467f69055f3" providerId="ADAL" clId="{FDEFEF56-C64D-4D5F-A289-365173C76FF9}" dt="2024-02-27T14:47:00.945" v="742" actId="478"/>
          <ac:spMkLst>
            <pc:docMk/>
            <pc:sldMk cId="1602513265" sldId="264"/>
            <ac:spMk id="45" creationId="{0020C096-E3F1-4B33-ADD1-3B1E9DD39F4E}"/>
          </ac:spMkLst>
        </pc:spChg>
        <pc:spChg chg="add del mod">
          <ac:chgData name="Fabian Gross (s)" userId="d6761eaa-fdcc-4f3e-af6b-0467f69055f3" providerId="ADAL" clId="{FDEFEF56-C64D-4D5F-A289-365173C76FF9}" dt="2024-02-27T14:47:03.817" v="745" actId="478"/>
          <ac:spMkLst>
            <pc:docMk/>
            <pc:sldMk cId="1602513265" sldId="264"/>
            <ac:spMk id="46" creationId="{ABB7B197-C7D4-4E5C-AF0B-AFDBE54A224F}"/>
          </ac:spMkLst>
        </pc:spChg>
        <pc:spChg chg="add del mod">
          <ac:chgData name="Fabian Gross (s)" userId="d6761eaa-fdcc-4f3e-af6b-0467f69055f3" providerId="ADAL" clId="{FDEFEF56-C64D-4D5F-A289-365173C76FF9}" dt="2024-02-27T14:47:04.484" v="746" actId="478"/>
          <ac:spMkLst>
            <pc:docMk/>
            <pc:sldMk cId="1602513265" sldId="264"/>
            <ac:spMk id="47" creationId="{CF413AF7-4226-42C2-B4F6-4310727B3B0C}"/>
          </ac:spMkLst>
        </pc:spChg>
        <pc:spChg chg="add del mod">
          <ac:chgData name="Fabian Gross (s)" userId="d6761eaa-fdcc-4f3e-af6b-0467f69055f3" providerId="ADAL" clId="{FDEFEF56-C64D-4D5F-A289-365173C76FF9}" dt="2024-02-27T14:47:05.826" v="747" actId="478"/>
          <ac:spMkLst>
            <pc:docMk/>
            <pc:sldMk cId="1602513265" sldId="264"/>
            <ac:spMk id="48" creationId="{2C592ED1-AEF6-4F38-A0E8-B0DF94FFC1F3}"/>
          </ac:spMkLst>
        </pc:spChg>
        <pc:spChg chg="add del mod">
          <ac:chgData name="Fabian Gross (s)" userId="d6761eaa-fdcc-4f3e-af6b-0467f69055f3" providerId="ADAL" clId="{FDEFEF56-C64D-4D5F-A289-365173C76FF9}" dt="2024-02-27T14:47:07.600" v="748" actId="478"/>
          <ac:spMkLst>
            <pc:docMk/>
            <pc:sldMk cId="1602513265" sldId="264"/>
            <ac:spMk id="49" creationId="{4514999A-D4BE-48EA-8363-5692F3745798}"/>
          </ac:spMkLst>
        </pc:spChg>
        <pc:spChg chg="add del mod">
          <ac:chgData name="Fabian Gross (s)" userId="d6761eaa-fdcc-4f3e-af6b-0467f69055f3" providerId="ADAL" clId="{FDEFEF56-C64D-4D5F-A289-365173C76FF9}" dt="2024-03-03T13:44:23.010" v="5774" actId="478"/>
          <ac:spMkLst>
            <pc:docMk/>
            <pc:sldMk cId="1602513265" sldId="264"/>
            <ac:spMk id="50" creationId="{0BDDB86F-373D-4C11-969A-FB85CC685517}"/>
          </ac:spMkLst>
        </pc:spChg>
        <pc:spChg chg="add del mod">
          <ac:chgData name="Fabian Gross (s)" userId="d6761eaa-fdcc-4f3e-af6b-0467f69055f3" providerId="ADAL" clId="{FDEFEF56-C64D-4D5F-A289-365173C76FF9}" dt="2024-03-03T13:44:23.010" v="5774" actId="478"/>
          <ac:spMkLst>
            <pc:docMk/>
            <pc:sldMk cId="1602513265" sldId="264"/>
            <ac:spMk id="51" creationId="{3B70A878-9F5F-417E-8322-15CDC78DB943}"/>
          </ac:spMkLst>
        </pc:spChg>
        <pc:spChg chg="add del mod">
          <ac:chgData name="Fabian Gross (s)" userId="d6761eaa-fdcc-4f3e-af6b-0467f69055f3" providerId="ADAL" clId="{FDEFEF56-C64D-4D5F-A289-365173C76FF9}" dt="2024-03-03T13:44:23.010" v="5774" actId="478"/>
          <ac:spMkLst>
            <pc:docMk/>
            <pc:sldMk cId="1602513265" sldId="264"/>
            <ac:spMk id="52" creationId="{FA1C2DE8-9753-473E-B4F6-475631D30EFC}"/>
          </ac:spMkLst>
        </pc:spChg>
        <pc:spChg chg="add del mod">
          <ac:chgData name="Fabian Gross (s)" userId="d6761eaa-fdcc-4f3e-af6b-0467f69055f3" providerId="ADAL" clId="{FDEFEF56-C64D-4D5F-A289-365173C76FF9}" dt="2024-03-03T13:44:23.010" v="5774" actId="478"/>
          <ac:spMkLst>
            <pc:docMk/>
            <pc:sldMk cId="1602513265" sldId="264"/>
            <ac:spMk id="53" creationId="{DD16B2F6-4D53-46B4-B880-5CF15A230A2D}"/>
          </ac:spMkLst>
        </pc:spChg>
        <pc:spChg chg="add del mod">
          <ac:chgData name="Fabian Gross (s)" userId="d6761eaa-fdcc-4f3e-af6b-0467f69055f3" providerId="ADAL" clId="{FDEFEF56-C64D-4D5F-A289-365173C76FF9}" dt="2024-03-03T13:44:23.010" v="5774" actId="478"/>
          <ac:spMkLst>
            <pc:docMk/>
            <pc:sldMk cId="1602513265" sldId="264"/>
            <ac:spMk id="54" creationId="{3B7FE152-6AE6-4F0F-9721-80A940B4C339}"/>
          </ac:spMkLst>
        </pc:spChg>
        <pc:spChg chg="add del mod">
          <ac:chgData name="Fabian Gross (s)" userId="d6761eaa-fdcc-4f3e-af6b-0467f69055f3" providerId="ADAL" clId="{FDEFEF56-C64D-4D5F-A289-365173C76FF9}" dt="2024-03-03T13:44:23.010" v="5774" actId="478"/>
          <ac:spMkLst>
            <pc:docMk/>
            <pc:sldMk cId="1602513265" sldId="264"/>
            <ac:spMk id="55" creationId="{10112C03-3516-4225-A8C6-94B87DBACD42}"/>
          </ac:spMkLst>
        </pc:spChg>
        <pc:spChg chg="mod">
          <ac:chgData name="Fabian Gross (s)" userId="d6761eaa-fdcc-4f3e-af6b-0467f69055f3" providerId="ADAL" clId="{FDEFEF56-C64D-4D5F-A289-365173C76FF9}" dt="2024-02-27T14:38:00.914" v="716"/>
          <ac:spMkLst>
            <pc:docMk/>
            <pc:sldMk cId="1602513265" sldId="264"/>
            <ac:spMk id="57" creationId="{6130E453-17B5-4CA4-A4B3-0F356055401F}"/>
          </ac:spMkLst>
        </pc:spChg>
        <pc:spChg chg="mod">
          <ac:chgData name="Fabian Gross (s)" userId="d6761eaa-fdcc-4f3e-af6b-0467f69055f3" providerId="ADAL" clId="{FDEFEF56-C64D-4D5F-A289-365173C76FF9}" dt="2024-02-27T14:38:00.914" v="716"/>
          <ac:spMkLst>
            <pc:docMk/>
            <pc:sldMk cId="1602513265" sldId="264"/>
            <ac:spMk id="58" creationId="{EE0E15E7-461F-4AC2-9AC1-790D4505FB43}"/>
          </ac:spMkLst>
        </pc:spChg>
        <pc:spChg chg="mod">
          <ac:chgData name="Fabian Gross (s)" userId="d6761eaa-fdcc-4f3e-af6b-0467f69055f3" providerId="ADAL" clId="{FDEFEF56-C64D-4D5F-A289-365173C76FF9}" dt="2024-02-27T14:38:00.914" v="716"/>
          <ac:spMkLst>
            <pc:docMk/>
            <pc:sldMk cId="1602513265" sldId="264"/>
            <ac:spMk id="59" creationId="{CCB3A3F9-8E0D-4038-9359-FAC1DD6BBFE4}"/>
          </ac:spMkLst>
        </pc:spChg>
        <pc:spChg chg="mod">
          <ac:chgData name="Fabian Gross (s)" userId="d6761eaa-fdcc-4f3e-af6b-0467f69055f3" providerId="ADAL" clId="{FDEFEF56-C64D-4D5F-A289-365173C76FF9}" dt="2024-02-27T14:38:00.914" v="716"/>
          <ac:spMkLst>
            <pc:docMk/>
            <pc:sldMk cId="1602513265" sldId="264"/>
            <ac:spMk id="61" creationId="{E5107888-FACC-4C81-8B85-3DFDF73F866A}"/>
          </ac:spMkLst>
        </pc:spChg>
        <pc:spChg chg="mod">
          <ac:chgData name="Fabian Gross (s)" userId="d6761eaa-fdcc-4f3e-af6b-0467f69055f3" providerId="ADAL" clId="{FDEFEF56-C64D-4D5F-A289-365173C76FF9}" dt="2024-02-27T14:38:00.914" v="716"/>
          <ac:spMkLst>
            <pc:docMk/>
            <pc:sldMk cId="1602513265" sldId="264"/>
            <ac:spMk id="62" creationId="{D3F28CC5-BEA9-4648-872A-9C9794CE509A}"/>
          </ac:spMkLst>
        </pc:spChg>
        <pc:spChg chg="mod">
          <ac:chgData name="Fabian Gross (s)" userId="d6761eaa-fdcc-4f3e-af6b-0467f69055f3" providerId="ADAL" clId="{FDEFEF56-C64D-4D5F-A289-365173C76FF9}" dt="2024-02-27T14:38:00.914" v="716"/>
          <ac:spMkLst>
            <pc:docMk/>
            <pc:sldMk cId="1602513265" sldId="264"/>
            <ac:spMk id="68" creationId="{AE6602CE-D5F1-465F-A519-4AFDD7BC965A}"/>
          </ac:spMkLst>
        </pc:spChg>
        <pc:spChg chg="mod">
          <ac:chgData name="Fabian Gross (s)" userId="d6761eaa-fdcc-4f3e-af6b-0467f69055f3" providerId="ADAL" clId="{FDEFEF56-C64D-4D5F-A289-365173C76FF9}" dt="2024-02-27T14:38:00.914" v="716"/>
          <ac:spMkLst>
            <pc:docMk/>
            <pc:sldMk cId="1602513265" sldId="264"/>
            <ac:spMk id="69" creationId="{2FF200E5-3CD4-40A9-94A4-72A2BE267A25}"/>
          </ac:spMkLst>
        </pc:spChg>
        <pc:spChg chg="mod">
          <ac:chgData name="Fabian Gross (s)" userId="d6761eaa-fdcc-4f3e-af6b-0467f69055f3" providerId="ADAL" clId="{FDEFEF56-C64D-4D5F-A289-365173C76FF9}" dt="2024-02-27T14:38:00.914" v="716"/>
          <ac:spMkLst>
            <pc:docMk/>
            <pc:sldMk cId="1602513265" sldId="264"/>
            <ac:spMk id="70" creationId="{4FD2F52D-7A30-4F91-82D6-E09C91CB1EE2}"/>
          </ac:spMkLst>
        </pc:spChg>
        <pc:spChg chg="mod">
          <ac:chgData name="Fabian Gross (s)" userId="d6761eaa-fdcc-4f3e-af6b-0467f69055f3" providerId="ADAL" clId="{FDEFEF56-C64D-4D5F-A289-365173C76FF9}" dt="2024-02-27T14:38:00.914" v="716"/>
          <ac:spMkLst>
            <pc:docMk/>
            <pc:sldMk cId="1602513265" sldId="264"/>
            <ac:spMk id="71" creationId="{52FF1600-921C-4FF4-B11B-EBA282AC6C1D}"/>
          </ac:spMkLst>
        </pc:spChg>
        <pc:spChg chg="mod">
          <ac:chgData name="Fabian Gross (s)" userId="d6761eaa-fdcc-4f3e-af6b-0467f69055f3" providerId="ADAL" clId="{FDEFEF56-C64D-4D5F-A289-365173C76FF9}" dt="2024-02-27T14:38:00.914" v="716"/>
          <ac:spMkLst>
            <pc:docMk/>
            <pc:sldMk cId="1602513265" sldId="264"/>
            <ac:spMk id="72" creationId="{26565FD1-5DF3-4F0A-B7F7-2F163BB9415E}"/>
          </ac:spMkLst>
        </pc:spChg>
        <pc:spChg chg="mod">
          <ac:chgData name="Fabian Gross (s)" userId="d6761eaa-fdcc-4f3e-af6b-0467f69055f3" providerId="ADAL" clId="{FDEFEF56-C64D-4D5F-A289-365173C76FF9}" dt="2024-02-27T14:38:00.914" v="716"/>
          <ac:spMkLst>
            <pc:docMk/>
            <pc:sldMk cId="1602513265" sldId="264"/>
            <ac:spMk id="75" creationId="{C2A4D167-F275-495C-9E81-D91C4300FF83}"/>
          </ac:spMkLst>
        </pc:spChg>
        <pc:spChg chg="mod">
          <ac:chgData name="Fabian Gross (s)" userId="d6761eaa-fdcc-4f3e-af6b-0467f69055f3" providerId="ADAL" clId="{FDEFEF56-C64D-4D5F-A289-365173C76FF9}" dt="2024-02-27T14:38:00.914" v="716"/>
          <ac:spMkLst>
            <pc:docMk/>
            <pc:sldMk cId="1602513265" sldId="264"/>
            <ac:spMk id="76" creationId="{66BE578D-F18E-4B74-8F14-8E2B0969AF72}"/>
          </ac:spMkLst>
        </pc:spChg>
        <pc:spChg chg="mod">
          <ac:chgData name="Fabian Gross (s)" userId="d6761eaa-fdcc-4f3e-af6b-0467f69055f3" providerId="ADAL" clId="{FDEFEF56-C64D-4D5F-A289-365173C76FF9}" dt="2024-02-27T14:38:00.914" v="716"/>
          <ac:spMkLst>
            <pc:docMk/>
            <pc:sldMk cId="1602513265" sldId="264"/>
            <ac:spMk id="77" creationId="{0C543525-0D88-4573-BD54-7DE2A1D125BE}"/>
          </ac:spMkLst>
        </pc:spChg>
        <pc:spChg chg="mod">
          <ac:chgData name="Fabian Gross (s)" userId="d6761eaa-fdcc-4f3e-af6b-0467f69055f3" providerId="ADAL" clId="{FDEFEF56-C64D-4D5F-A289-365173C76FF9}" dt="2024-02-27T14:38:00.914" v="716"/>
          <ac:spMkLst>
            <pc:docMk/>
            <pc:sldMk cId="1602513265" sldId="264"/>
            <ac:spMk id="78" creationId="{A9F4BF44-ECE6-4C88-B4EB-10B835C342C2}"/>
          </ac:spMkLst>
        </pc:spChg>
        <pc:spChg chg="mod">
          <ac:chgData name="Fabian Gross (s)" userId="d6761eaa-fdcc-4f3e-af6b-0467f69055f3" providerId="ADAL" clId="{FDEFEF56-C64D-4D5F-A289-365173C76FF9}" dt="2024-02-27T14:38:00.914" v="716"/>
          <ac:spMkLst>
            <pc:docMk/>
            <pc:sldMk cId="1602513265" sldId="264"/>
            <ac:spMk id="79" creationId="{177E18D5-9E97-45FE-8B85-43016F789DF1}"/>
          </ac:spMkLst>
        </pc:spChg>
        <pc:spChg chg="add mod">
          <ac:chgData name="Fabian Gross (s)" userId="d6761eaa-fdcc-4f3e-af6b-0467f69055f3" providerId="ADAL" clId="{FDEFEF56-C64D-4D5F-A289-365173C76FF9}" dt="2024-02-27T14:38:00.914" v="716"/>
          <ac:spMkLst>
            <pc:docMk/>
            <pc:sldMk cId="1602513265" sldId="264"/>
            <ac:spMk id="80" creationId="{DA7CE070-669A-4278-A8BC-DB8CE3061ED4}"/>
          </ac:spMkLst>
        </pc:spChg>
        <pc:spChg chg="mod ord">
          <ac:chgData name="Fabian Gross (s)" userId="d6761eaa-fdcc-4f3e-af6b-0467f69055f3" providerId="ADAL" clId="{FDEFEF56-C64D-4D5F-A289-365173C76FF9}" dt="2024-02-27T22:15:42.071" v="999" actId="1076"/>
          <ac:spMkLst>
            <pc:docMk/>
            <pc:sldMk cId="1602513265" sldId="264"/>
            <ac:spMk id="81" creationId="{86BD2F45-5024-4A06-AD22-11E74E4B8954}"/>
          </ac:spMkLst>
        </pc:spChg>
        <pc:spChg chg="add del mod">
          <ac:chgData name="Fabian Gross (s)" userId="d6761eaa-fdcc-4f3e-af6b-0467f69055f3" providerId="ADAL" clId="{FDEFEF56-C64D-4D5F-A289-365173C76FF9}" dt="2024-02-27T14:57:39.460" v="873" actId="478"/>
          <ac:spMkLst>
            <pc:docMk/>
            <pc:sldMk cId="1602513265" sldId="264"/>
            <ac:spMk id="81" creationId="{C9C01D85-EC0D-48B5-BD30-61016B2F9820}"/>
          </ac:spMkLst>
        </pc:spChg>
        <pc:spChg chg="mod">
          <ac:chgData name="Fabian Gross (s)" userId="d6761eaa-fdcc-4f3e-af6b-0467f69055f3" providerId="ADAL" clId="{FDEFEF56-C64D-4D5F-A289-365173C76FF9}" dt="2024-02-27T22:23:59.397" v="1032"/>
          <ac:spMkLst>
            <pc:docMk/>
            <pc:sldMk cId="1602513265" sldId="264"/>
            <ac:spMk id="82" creationId="{B1F418C2-CB81-4FB6-9D3C-C06F9D124F94}"/>
          </ac:spMkLst>
        </pc:spChg>
        <pc:spChg chg="add del mod">
          <ac:chgData name="Fabian Gross (s)" userId="d6761eaa-fdcc-4f3e-af6b-0467f69055f3" providerId="ADAL" clId="{FDEFEF56-C64D-4D5F-A289-365173C76FF9}" dt="2024-02-27T14:57:45.800" v="877" actId="478"/>
          <ac:spMkLst>
            <pc:docMk/>
            <pc:sldMk cId="1602513265" sldId="264"/>
            <ac:spMk id="82" creationId="{C9D8E281-DB74-4900-9D64-B3EC214EAC0E}"/>
          </ac:spMkLst>
        </pc:spChg>
        <pc:spChg chg="mod">
          <ac:chgData name="Fabian Gross (s)" userId="d6761eaa-fdcc-4f3e-af6b-0467f69055f3" providerId="ADAL" clId="{FDEFEF56-C64D-4D5F-A289-365173C76FF9}" dt="2024-02-27T22:24:27.619" v="1036"/>
          <ac:spMkLst>
            <pc:docMk/>
            <pc:sldMk cId="1602513265" sldId="264"/>
            <ac:spMk id="83" creationId="{61316D14-40DE-4535-A366-A2B7AB706942}"/>
          </ac:spMkLst>
        </pc:spChg>
        <pc:spChg chg="add mod">
          <ac:chgData name="Fabian Gross (s)" userId="d6761eaa-fdcc-4f3e-af6b-0467f69055f3" providerId="ADAL" clId="{FDEFEF56-C64D-4D5F-A289-365173C76FF9}" dt="2024-03-03T13:44:23.325" v="5775"/>
          <ac:spMkLst>
            <pc:docMk/>
            <pc:sldMk cId="1602513265" sldId="264"/>
            <ac:spMk id="83" creationId="{A0C31E3D-6937-422A-B192-4960DDD16EE5}"/>
          </ac:spMkLst>
        </pc:spChg>
        <pc:spChg chg="add del mod">
          <ac:chgData name="Fabian Gross (s)" userId="d6761eaa-fdcc-4f3e-af6b-0467f69055f3" providerId="ADAL" clId="{FDEFEF56-C64D-4D5F-A289-365173C76FF9}" dt="2024-02-27T14:57:48.064" v="878" actId="478"/>
          <ac:spMkLst>
            <pc:docMk/>
            <pc:sldMk cId="1602513265" sldId="264"/>
            <ac:spMk id="83" creationId="{F7103769-BEEF-4083-9834-E6B12E944FEB}"/>
          </ac:spMkLst>
        </pc:spChg>
        <pc:spChg chg="mod">
          <ac:chgData name="Fabian Gross (s)" userId="d6761eaa-fdcc-4f3e-af6b-0467f69055f3" providerId="ADAL" clId="{FDEFEF56-C64D-4D5F-A289-365173C76FF9}" dt="2024-02-27T22:29:41.846" v="1074" actId="164"/>
          <ac:spMkLst>
            <pc:docMk/>
            <pc:sldMk cId="1602513265" sldId="264"/>
            <ac:spMk id="84" creationId="{68024D4A-5D7B-459A-8CE7-E656463E36DE}"/>
          </ac:spMkLst>
        </pc:spChg>
        <pc:spChg chg="add del mod">
          <ac:chgData name="Fabian Gross (s)" userId="d6761eaa-fdcc-4f3e-af6b-0467f69055f3" providerId="ADAL" clId="{FDEFEF56-C64D-4D5F-A289-365173C76FF9}" dt="2024-02-27T14:57:33.995" v="870" actId="478"/>
          <ac:spMkLst>
            <pc:docMk/>
            <pc:sldMk cId="1602513265" sldId="264"/>
            <ac:spMk id="84" creationId="{C2BA291D-718E-4A68-AEA3-BB184F37FFD0}"/>
          </ac:spMkLst>
        </pc:spChg>
        <pc:spChg chg="add del mod">
          <ac:chgData name="Fabian Gross (s)" userId="d6761eaa-fdcc-4f3e-af6b-0467f69055f3" providerId="ADAL" clId="{FDEFEF56-C64D-4D5F-A289-365173C76FF9}" dt="2024-02-27T14:57:50.105" v="879" actId="478"/>
          <ac:spMkLst>
            <pc:docMk/>
            <pc:sldMk cId="1602513265" sldId="264"/>
            <ac:spMk id="85" creationId="{8EFA4BF6-8965-453E-9EBB-C991C605F01A}"/>
          </ac:spMkLst>
        </pc:spChg>
        <pc:spChg chg="add mod">
          <ac:chgData name="Fabian Gross (s)" userId="d6761eaa-fdcc-4f3e-af6b-0467f69055f3" providerId="ADAL" clId="{FDEFEF56-C64D-4D5F-A289-365173C76FF9}" dt="2024-03-03T13:44:23.325" v="5775"/>
          <ac:spMkLst>
            <pc:docMk/>
            <pc:sldMk cId="1602513265" sldId="264"/>
            <ac:spMk id="85" creationId="{C10E1DED-5014-4E81-9DFE-D663B3C915E2}"/>
          </ac:spMkLst>
        </pc:spChg>
        <pc:spChg chg="add mod">
          <ac:chgData name="Fabian Gross (s)" userId="d6761eaa-fdcc-4f3e-af6b-0467f69055f3" providerId="ADAL" clId="{FDEFEF56-C64D-4D5F-A289-365173C76FF9}" dt="2024-03-03T13:44:23.325" v="5775"/>
          <ac:spMkLst>
            <pc:docMk/>
            <pc:sldMk cId="1602513265" sldId="264"/>
            <ac:spMk id="86" creationId="{6DBC1620-E69E-4D79-B312-15AFF35F040D}"/>
          </ac:spMkLst>
        </pc:spChg>
        <pc:spChg chg="add del mod">
          <ac:chgData name="Fabian Gross (s)" userId="d6761eaa-fdcc-4f3e-af6b-0467f69055f3" providerId="ADAL" clId="{FDEFEF56-C64D-4D5F-A289-365173C76FF9}" dt="2024-02-27T14:57:37.850" v="872" actId="478"/>
          <ac:spMkLst>
            <pc:docMk/>
            <pc:sldMk cId="1602513265" sldId="264"/>
            <ac:spMk id="86" creationId="{C72A1D11-5D45-49C7-B99D-BAFE172DC10B}"/>
          </ac:spMkLst>
        </pc:spChg>
        <pc:spChg chg="add mod">
          <ac:chgData name="Fabian Gross (s)" userId="d6761eaa-fdcc-4f3e-af6b-0467f69055f3" providerId="ADAL" clId="{FDEFEF56-C64D-4D5F-A289-365173C76FF9}" dt="2024-03-03T13:44:23.325" v="5775"/>
          <ac:spMkLst>
            <pc:docMk/>
            <pc:sldMk cId="1602513265" sldId="264"/>
            <ac:spMk id="87" creationId="{230A3C7B-A608-4E7E-81C6-0FD9A204CC3C}"/>
          </ac:spMkLst>
        </pc:spChg>
        <pc:spChg chg="add del mod">
          <ac:chgData name="Fabian Gross (s)" userId="d6761eaa-fdcc-4f3e-af6b-0467f69055f3" providerId="ADAL" clId="{FDEFEF56-C64D-4D5F-A289-365173C76FF9}" dt="2024-02-27T14:57:51.574" v="880" actId="478"/>
          <ac:spMkLst>
            <pc:docMk/>
            <pc:sldMk cId="1602513265" sldId="264"/>
            <ac:spMk id="87" creationId="{8CF14D7B-03CE-4183-BADF-6CA9144E1264}"/>
          </ac:spMkLst>
        </pc:spChg>
        <pc:spChg chg="add mod">
          <ac:chgData name="Fabian Gross (s)" userId="d6761eaa-fdcc-4f3e-af6b-0467f69055f3" providerId="ADAL" clId="{FDEFEF56-C64D-4D5F-A289-365173C76FF9}" dt="2024-03-03T13:44:23.325" v="5775"/>
          <ac:spMkLst>
            <pc:docMk/>
            <pc:sldMk cId="1602513265" sldId="264"/>
            <ac:spMk id="88" creationId="{10E0E8EB-3EEC-429D-B577-EEEF68F9B0FA}"/>
          </ac:spMkLst>
        </pc:spChg>
        <pc:spChg chg="add del mod">
          <ac:chgData name="Fabian Gross (s)" userId="d6761eaa-fdcc-4f3e-af6b-0467f69055f3" providerId="ADAL" clId="{FDEFEF56-C64D-4D5F-A289-365173C76FF9}" dt="2024-02-27T14:57:58.740" v="885" actId="478"/>
          <ac:spMkLst>
            <pc:docMk/>
            <pc:sldMk cId="1602513265" sldId="264"/>
            <ac:spMk id="88" creationId="{18588145-2AF5-4EAA-BE2D-E787F4528F5A}"/>
          </ac:spMkLst>
        </pc:spChg>
        <pc:spChg chg="add mod">
          <ac:chgData name="Fabian Gross (s)" userId="d6761eaa-fdcc-4f3e-af6b-0467f69055f3" providerId="ADAL" clId="{FDEFEF56-C64D-4D5F-A289-365173C76FF9}" dt="2024-03-03T13:44:23.325" v="5775"/>
          <ac:spMkLst>
            <pc:docMk/>
            <pc:sldMk cId="1602513265" sldId="264"/>
            <ac:spMk id="89" creationId="{097E03DC-86D1-442D-AFDC-43107150BEC7}"/>
          </ac:spMkLst>
        </pc:spChg>
        <pc:spChg chg="add del mod">
          <ac:chgData name="Fabian Gross (s)" userId="d6761eaa-fdcc-4f3e-af6b-0467f69055f3" providerId="ADAL" clId="{FDEFEF56-C64D-4D5F-A289-365173C76FF9}" dt="2024-02-27T14:57:44.210" v="876" actId="478"/>
          <ac:spMkLst>
            <pc:docMk/>
            <pc:sldMk cId="1602513265" sldId="264"/>
            <ac:spMk id="89" creationId="{5DEF667A-B4CC-45D6-828D-71285A78DA0D}"/>
          </ac:spMkLst>
        </pc:spChg>
        <pc:spChg chg="add del mod">
          <ac:chgData name="Fabian Gross (s)" userId="d6761eaa-fdcc-4f3e-af6b-0467f69055f3" providerId="ADAL" clId="{FDEFEF56-C64D-4D5F-A289-365173C76FF9}" dt="2024-02-27T14:57:54.998" v="883" actId="478"/>
          <ac:spMkLst>
            <pc:docMk/>
            <pc:sldMk cId="1602513265" sldId="264"/>
            <ac:spMk id="90" creationId="{26FC6E90-8F6D-4633-A997-380D05C782C2}"/>
          </ac:spMkLst>
        </pc:spChg>
        <pc:spChg chg="add mod">
          <ac:chgData name="Fabian Gross (s)" userId="d6761eaa-fdcc-4f3e-af6b-0467f69055f3" providerId="ADAL" clId="{FDEFEF56-C64D-4D5F-A289-365173C76FF9}" dt="2024-03-03T13:44:23.325" v="5775"/>
          <ac:spMkLst>
            <pc:docMk/>
            <pc:sldMk cId="1602513265" sldId="264"/>
            <ac:spMk id="90" creationId="{F87637FB-0F84-4AB6-8F8A-1D0DD43426E6}"/>
          </ac:spMkLst>
        </pc:spChg>
        <pc:spChg chg="add mod">
          <ac:chgData name="Fabian Gross (s)" userId="d6761eaa-fdcc-4f3e-af6b-0467f69055f3" providerId="ADAL" clId="{FDEFEF56-C64D-4D5F-A289-365173C76FF9}" dt="2024-03-03T13:44:23.325" v="5775"/>
          <ac:spMkLst>
            <pc:docMk/>
            <pc:sldMk cId="1602513265" sldId="264"/>
            <ac:spMk id="91" creationId="{C05CD65B-DD7C-4925-8965-8EB1E3646280}"/>
          </ac:spMkLst>
        </pc:spChg>
        <pc:spChg chg="add del mod">
          <ac:chgData name="Fabian Gross (s)" userId="d6761eaa-fdcc-4f3e-af6b-0467f69055f3" providerId="ADAL" clId="{FDEFEF56-C64D-4D5F-A289-365173C76FF9}" dt="2024-02-27T14:57:53.257" v="882" actId="478"/>
          <ac:spMkLst>
            <pc:docMk/>
            <pc:sldMk cId="1602513265" sldId="264"/>
            <ac:spMk id="91" creationId="{D87BF580-F971-4FEB-AA0E-6A5F7C0681D8}"/>
          </ac:spMkLst>
        </pc:spChg>
        <pc:spChg chg="add mod">
          <ac:chgData name="Fabian Gross (s)" userId="d6761eaa-fdcc-4f3e-af6b-0467f69055f3" providerId="ADAL" clId="{FDEFEF56-C64D-4D5F-A289-365173C76FF9}" dt="2024-03-03T13:44:23.325" v="5775"/>
          <ac:spMkLst>
            <pc:docMk/>
            <pc:sldMk cId="1602513265" sldId="264"/>
            <ac:spMk id="92" creationId="{86AE8516-0A9A-4FF4-9579-15828E10D831}"/>
          </ac:spMkLst>
        </pc:spChg>
        <pc:spChg chg="add del mod">
          <ac:chgData name="Fabian Gross (s)" userId="d6761eaa-fdcc-4f3e-af6b-0467f69055f3" providerId="ADAL" clId="{FDEFEF56-C64D-4D5F-A289-365173C76FF9}" dt="2024-02-27T14:57:57.394" v="884" actId="478"/>
          <ac:spMkLst>
            <pc:docMk/>
            <pc:sldMk cId="1602513265" sldId="264"/>
            <ac:spMk id="92" creationId="{89CE48E9-E78A-490C-80FE-DB6F3A0366C8}"/>
          </ac:spMkLst>
        </pc:spChg>
        <pc:spChg chg="mod">
          <ac:chgData name="Fabian Gross (s)" userId="d6761eaa-fdcc-4f3e-af6b-0467f69055f3" providerId="ADAL" clId="{FDEFEF56-C64D-4D5F-A289-365173C76FF9}" dt="2024-02-27T22:40:34.201" v="1145"/>
          <ac:spMkLst>
            <pc:docMk/>
            <pc:sldMk cId="1602513265" sldId="264"/>
            <ac:spMk id="92" creationId="{AE010044-EB6F-40C6-AF5D-FD525DADED91}"/>
          </ac:spMkLst>
        </pc:spChg>
        <pc:spChg chg="add mod">
          <ac:chgData name="Fabian Gross (s)" userId="d6761eaa-fdcc-4f3e-af6b-0467f69055f3" providerId="ADAL" clId="{FDEFEF56-C64D-4D5F-A289-365173C76FF9}" dt="2024-02-27T14:54:53.735" v="794" actId="164"/>
          <ac:spMkLst>
            <pc:docMk/>
            <pc:sldMk cId="1602513265" sldId="264"/>
            <ac:spMk id="93" creationId="{2A0498E8-E8B8-43CE-97EF-1119DE6C4082}"/>
          </ac:spMkLst>
        </pc:spChg>
        <pc:spChg chg="add mod">
          <ac:chgData name="Fabian Gross (s)" userId="d6761eaa-fdcc-4f3e-af6b-0467f69055f3" providerId="ADAL" clId="{FDEFEF56-C64D-4D5F-A289-365173C76FF9}" dt="2024-02-27T14:54:57.777" v="795" actId="164"/>
          <ac:spMkLst>
            <pc:docMk/>
            <pc:sldMk cId="1602513265" sldId="264"/>
            <ac:spMk id="94" creationId="{E0D6188F-6EC5-49B4-99F0-D729A2054034}"/>
          </ac:spMkLst>
        </pc:spChg>
        <pc:spChg chg="add mod">
          <ac:chgData name="Fabian Gross (s)" userId="d6761eaa-fdcc-4f3e-af6b-0467f69055f3" providerId="ADAL" clId="{FDEFEF56-C64D-4D5F-A289-365173C76FF9}" dt="2024-02-27T14:54:53.735" v="794" actId="164"/>
          <ac:spMkLst>
            <pc:docMk/>
            <pc:sldMk cId="1602513265" sldId="264"/>
            <ac:spMk id="95" creationId="{252E2827-CCD3-4E23-B075-E4D45BD185E0}"/>
          </ac:spMkLst>
        </pc:spChg>
        <pc:spChg chg="add mod">
          <ac:chgData name="Fabian Gross (s)" userId="d6761eaa-fdcc-4f3e-af6b-0467f69055f3" providerId="ADAL" clId="{FDEFEF56-C64D-4D5F-A289-365173C76FF9}" dt="2024-02-27T14:56:10.976" v="846" actId="1076"/>
          <ac:spMkLst>
            <pc:docMk/>
            <pc:sldMk cId="1602513265" sldId="264"/>
            <ac:spMk id="98" creationId="{29311EC8-8345-4A90-BDF2-F4D26EA40E78}"/>
          </ac:spMkLst>
        </pc:spChg>
        <pc:spChg chg="add del mod">
          <ac:chgData name="Fabian Gross (s)" userId="d6761eaa-fdcc-4f3e-af6b-0467f69055f3" providerId="ADAL" clId="{FDEFEF56-C64D-4D5F-A289-365173C76FF9}" dt="2024-02-27T14:57:14.650" v="869" actId="1076"/>
          <ac:spMkLst>
            <pc:docMk/>
            <pc:sldMk cId="1602513265" sldId="264"/>
            <ac:spMk id="99" creationId="{5E915DAD-5865-4F3F-94AF-97CA8A62423D}"/>
          </ac:spMkLst>
        </pc:spChg>
        <pc:spChg chg="add mod">
          <ac:chgData name="Fabian Gross (s)" userId="d6761eaa-fdcc-4f3e-af6b-0467f69055f3" providerId="ADAL" clId="{FDEFEF56-C64D-4D5F-A289-365173C76FF9}" dt="2024-02-27T15:01:22.603" v="921" actId="1076"/>
          <ac:spMkLst>
            <pc:docMk/>
            <pc:sldMk cId="1602513265" sldId="264"/>
            <ac:spMk id="100" creationId="{D8004DD7-6DAF-4367-B844-36CFEE6ED042}"/>
          </ac:spMkLst>
        </pc:spChg>
        <pc:spChg chg="add mod">
          <ac:chgData name="Fabian Gross (s)" userId="d6761eaa-fdcc-4f3e-af6b-0467f69055f3" providerId="ADAL" clId="{FDEFEF56-C64D-4D5F-A289-365173C76FF9}" dt="2024-02-27T22:44:19.941" v="1212"/>
          <ac:spMkLst>
            <pc:docMk/>
            <pc:sldMk cId="1602513265" sldId="264"/>
            <ac:spMk id="101" creationId="{59C0C3BE-69EC-45BE-BEE3-2739288DB58D}"/>
          </ac:spMkLst>
        </pc:spChg>
        <pc:spChg chg="add del mod">
          <ac:chgData name="Fabian Gross (s)" userId="d6761eaa-fdcc-4f3e-af6b-0467f69055f3" providerId="ADAL" clId="{FDEFEF56-C64D-4D5F-A289-365173C76FF9}" dt="2024-02-27T15:00:14.096" v="912" actId="478"/>
          <ac:spMkLst>
            <pc:docMk/>
            <pc:sldMk cId="1602513265" sldId="264"/>
            <ac:spMk id="101" creationId="{75B50EDF-6568-4D2C-8EF8-D9585943FA49}"/>
          </ac:spMkLst>
        </pc:spChg>
        <pc:spChg chg="add del mod">
          <ac:chgData name="Fabian Gross (s)" userId="d6761eaa-fdcc-4f3e-af6b-0467f69055f3" providerId="ADAL" clId="{FDEFEF56-C64D-4D5F-A289-365173C76FF9}" dt="2024-02-27T15:00:12.985" v="911" actId="478"/>
          <ac:spMkLst>
            <pc:docMk/>
            <pc:sldMk cId="1602513265" sldId="264"/>
            <ac:spMk id="102" creationId="{33DDB6E4-1D97-4AF4-9865-85ED640E4350}"/>
          </ac:spMkLst>
        </pc:spChg>
        <pc:spChg chg="add mod">
          <ac:chgData name="Fabian Gross (s)" userId="d6761eaa-fdcc-4f3e-af6b-0467f69055f3" providerId="ADAL" clId="{FDEFEF56-C64D-4D5F-A289-365173C76FF9}" dt="2024-03-03T13:44:23.325" v="5775"/>
          <ac:spMkLst>
            <pc:docMk/>
            <pc:sldMk cId="1602513265" sldId="264"/>
            <ac:spMk id="102" creationId="{DD60A9AD-157A-45F8-AB8C-FF018BBB1E1A}"/>
          </ac:spMkLst>
        </pc:spChg>
        <pc:spChg chg="add mod">
          <ac:chgData name="Fabian Gross (s)" userId="d6761eaa-fdcc-4f3e-af6b-0467f69055f3" providerId="ADAL" clId="{FDEFEF56-C64D-4D5F-A289-365173C76FF9}" dt="2024-02-27T15:00:49.640" v="920" actId="164"/>
          <ac:spMkLst>
            <pc:docMk/>
            <pc:sldMk cId="1602513265" sldId="264"/>
            <ac:spMk id="103" creationId="{51052ED3-FCAC-47FD-B073-73F5F2531A8C}"/>
          </ac:spMkLst>
        </pc:spChg>
        <pc:spChg chg="add del mod">
          <ac:chgData name="Fabian Gross (s)" userId="d6761eaa-fdcc-4f3e-af6b-0467f69055f3" providerId="ADAL" clId="{FDEFEF56-C64D-4D5F-A289-365173C76FF9}" dt="2024-02-27T15:00:19.284" v="914" actId="478"/>
          <ac:spMkLst>
            <pc:docMk/>
            <pc:sldMk cId="1602513265" sldId="264"/>
            <ac:spMk id="104" creationId="{2165B450-4CF7-41B3-A8E5-E123E2027BA2}"/>
          </ac:spMkLst>
        </pc:spChg>
        <pc:spChg chg="add mod">
          <ac:chgData name="Fabian Gross (s)" userId="d6761eaa-fdcc-4f3e-af6b-0467f69055f3" providerId="ADAL" clId="{FDEFEF56-C64D-4D5F-A289-365173C76FF9}" dt="2024-03-03T13:44:23.325" v="5775"/>
          <ac:spMkLst>
            <pc:docMk/>
            <pc:sldMk cId="1602513265" sldId="264"/>
            <ac:spMk id="104" creationId="{DD62323D-48D4-438D-8DA3-43B48B02C469}"/>
          </ac:spMkLst>
        </pc:spChg>
        <pc:spChg chg="add mod">
          <ac:chgData name="Fabian Gross (s)" userId="d6761eaa-fdcc-4f3e-af6b-0467f69055f3" providerId="ADAL" clId="{FDEFEF56-C64D-4D5F-A289-365173C76FF9}" dt="2024-02-27T15:00:49.640" v="920" actId="164"/>
          <ac:spMkLst>
            <pc:docMk/>
            <pc:sldMk cId="1602513265" sldId="264"/>
            <ac:spMk id="105" creationId="{84FBE3C5-0F76-42CD-B303-F615DB2F625E}"/>
          </ac:spMkLst>
        </pc:spChg>
        <pc:spChg chg="add mod">
          <ac:chgData name="Fabian Gross (s)" userId="d6761eaa-fdcc-4f3e-af6b-0467f69055f3" providerId="ADAL" clId="{FDEFEF56-C64D-4D5F-A289-365173C76FF9}" dt="2024-02-27T15:00:49.640" v="920" actId="164"/>
          <ac:spMkLst>
            <pc:docMk/>
            <pc:sldMk cId="1602513265" sldId="264"/>
            <ac:spMk id="106" creationId="{E8FC899E-9E9A-4634-AEC7-409399929FDB}"/>
          </ac:spMkLst>
        </pc:spChg>
        <pc:spChg chg="add mod">
          <ac:chgData name="Fabian Gross (s)" userId="d6761eaa-fdcc-4f3e-af6b-0467f69055f3" providerId="ADAL" clId="{FDEFEF56-C64D-4D5F-A289-365173C76FF9}" dt="2024-03-03T13:44:23.325" v="5775"/>
          <ac:spMkLst>
            <pc:docMk/>
            <pc:sldMk cId="1602513265" sldId="264"/>
            <ac:spMk id="108" creationId="{3095B05D-DB45-41CB-BF4D-3D497CDEB466}"/>
          </ac:spMkLst>
        </pc:spChg>
        <pc:spChg chg="add mod">
          <ac:chgData name="Fabian Gross (s)" userId="d6761eaa-fdcc-4f3e-af6b-0467f69055f3" providerId="ADAL" clId="{FDEFEF56-C64D-4D5F-A289-365173C76FF9}" dt="2024-03-03T13:44:23.325" v="5775"/>
          <ac:spMkLst>
            <pc:docMk/>
            <pc:sldMk cId="1602513265" sldId="264"/>
            <ac:spMk id="111" creationId="{108D8606-CB4D-4A90-AF0B-A87CEA12AAF5}"/>
          </ac:spMkLst>
        </pc:spChg>
        <pc:spChg chg="add mod">
          <ac:chgData name="Fabian Gross (s)" userId="d6761eaa-fdcc-4f3e-af6b-0467f69055f3" providerId="ADAL" clId="{FDEFEF56-C64D-4D5F-A289-365173C76FF9}" dt="2024-03-03T13:44:23.325" v="5775"/>
          <ac:spMkLst>
            <pc:docMk/>
            <pc:sldMk cId="1602513265" sldId="264"/>
            <ac:spMk id="112" creationId="{D6E4F6C5-A750-42D7-AB1E-89084BFDFCDE}"/>
          </ac:spMkLst>
        </pc:spChg>
        <pc:spChg chg="add mod">
          <ac:chgData name="Fabian Gross (s)" userId="d6761eaa-fdcc-4f3e-af6b-0467f69055f3" providerId="ADAL" clId="{FDEFEF56-C64D-4D5F-A289-365173C76FF9}" dt="2024-03-03T13:44:23.325" v="5775"/>
          <ac:spMkLst>
            <pc:docMk/>
            <pc:sldMk cId="1602513265" sldId="264"/>
            <ac:spMk id="113" creationId="{AB91F137-4264-432B-9ADB-43C03C93A912}"/>
          </ac:spMkLst>
        </pc:spChg>
        <pc:spChg chg="add mod">
          <ac:chgData name="Fabian Gross (s)" userId="d6761eaa-fdcc-4f3e-af6b-0467f69055f3" providerId="ADAL" clId="{FDEFEF56-C64D-4D5F-A289-365173C76FF9}" dt="2024-03-03T13:44:23.325" v="5775"/>
          <ac:spMkLst>
            <pc:docMk/>
            <pc:sldMk cId="1602513265" sldId="264"/>
            <ac:spMk id="114" creationId="{1976D000-6380-474C-A7CE-197A406CFD31}"/>
          </ac:spMkLst>
        </pc:spChg>
        <pc:spChg chg="add del mod">
          <ac:chgData name="Fabian Gross (s)" userId="d6761eaa-fdcc-4f3e-af6b-0467f69055f3" providerId="ADAL" clId="{FDEFEF56-C64D-4D5F-A289-365173C76FF9}" dt="2024-03-03T21:20:03.255" v="7796"/>
          <ac:spMkLst>
            <pc:docMk/>
            <pc:sldMk cId="1602513265" sldId="264"/>
            <ac:spMk id="115" creationId="{81FDDB6B-C786-4587-9BF9-6D3F16EA6CF6}"/>
          </ac:spMkLst>
        </pc:spChg>
        <pc:spChg chg="add del mod">
          <ac:chgData name="Fabian Gross (s)" userId="d6761eaa-fdcc-4f3e-af6b-0467f69055f3" providerId="ADAL" clId="{FDEFEF56-C64D-4D5F-A289-365173C76FF9}" dt="2024-03-03T13:49:44.510" v="5786" actId="478"/>
          <ac:spMkLst>
            <pc:docMk/>
            <pc:sldMk cId="1602513265" sldId="264"/>
            <ac:spMk id="115" creationId="{B8CDB4B6-3D24-4D4E-A084-498FE45D6F76}"/>
          </ac:spMkLst>
        </pc:spChg>
        <pc:spChg chg="add mod">
          <ac:chgData name="Fabian Gross (s)" userId="d6761eaa-fdcc-4f3e-af6b-0467f69055f3" providerId="ADAL" clId="{FDEFEF56-C64D-4D5F-A289-365173C76FF9}" dt="2024-03-03T14:56:07.800" v="6506"/>
          <ac:spMkLst>
            <pc:docMk/>
            <pc:sldMk cId="1602513265" sldId="264"/>
            <ac:spMk id="116" creationId="{0C14A99F-4A96-4659-8ABB-63F7E76364FC}"/>
          </ac:spMkLst>
        </pc:spChg>
        <pc:spChg chg="add mod">
          <ac:chgData name="Fabian Gross (s)" userId="d6761eaa-fdcc-4f3e-af6b-0467f69055f3" providerId="ADAL" clId="{FDEFEF56-C64D-4D5F-A289-365173C76FF9}" dt="2024-03-03T13:49:44.829" v="5787"/>
          <ac:spMkLst>
            <pc:docMk/>
            <pc:sldMk cId="1602513265" sldId="264"/>
            <ac:spMk id="119" creationId="{A1E55493-B353-4388-B34A-476DDB1F9C33}"/>
          </ac:spMkLst>
        </pc:spChg>
        <pc:grpChg chg="add del mod">
          <ac:chgData name="Fabian Gross (s)" userId="d6761eaa-fdcc-4f3e-af6b-0467f69055f3" providerId="ADAL" clId="{FDEFEF56-C64D-4D5F-A289-365173C76FF9}" dt="2024-02-27T14:08:27.270" v="311" actId="21"/>
          <ac:grpSpMkLst>
            <pc:docMk/>
            <pc:sldMk cId="1602513265" sldId="264"/>
            <ac:grpSpMk id="6" creationId="{14EEA558-C6EB-406F-9B6F-68979F5134C5}"/>
          </ac:grpSpMkLst>
        </pc:grpChg>
        <pc:grpChg chg="add mod">
          <ac:chgData name="Fabian Gross (s)" userId="d6761eaa-fdcc-4f3e-af6b-0467f69055f3" providerId="ADAL" clId="{FDEFEF56-C64D-4D5F-A289-365173C76FF9}" dt="2024-02-27T22:25:13.089" v="1047" actId="14100"/>
          <ac:grpSpMkLst>
            <pc:docMk/>
            <pc:sldMk cId="1602513265" sldId="264"/>
            <ac:grpSpMk id="7" creationId="{393293E6-4D3D-4D17-8C82-E2F0368B792A}"/>
          </ac:grpSpMkLst>
        </pc:grpChg>
        <pc:grpChg chg="add del mod">
          <ac:chgData name="Fabian Gross (s)" userId="d6761eaa-fdcc-4f3e-af6b-0467f69055f3" providerId="ADAL" clId="{FDEFEF56-C64D-4D5F-A289-365173C76FF9}" dt="2024-02-27T14:11:36.238" v="340" actId="165"/>
          <ac:grpSpMkLst>
            <pc:docMk/>
            <pc:sldMk cId="1602513265" sldId="264"/>
            <ac:grpSpMk id="10" creationId="{44702478-E62D-498C-BF59-70723AB65C71}"/>
          </ac:grpSpMkLst>
        </pc:grpChg>
        <pc:grpChg chg="add del mod">
          <ac:chgData name="Fabian Gross (s)" userId="d6761eaa-fdcc-4f3e-af6b-0467f69055f3" providerId="ADAL" clId="{FDEFEF56-C64D-4D5F-A289-365173C76FF9}" dt="2024-02-27T14:11:30.316" v="339" actId="478"/>
          <ac:grpSpMkLst>
            <pc:docMk/>
            <pc:sldMk cId="1602513265" sldId="264"/>
            <ac:grpSpMk id="14" creationId="{5ECF60E5-5A30-4197-9EEE-71809B9AFF44}"/>
          </ac:grpSpMkLst>
        </pc:grpChg>
        <pc:grpChg chg="mod">
          <ac:chgData name="Fabian Gross (s)" userId="d6761eaa-fdcc-4f3e-af6b-0467f69055f3" providerId="ADAL" clId="{FDEFEF56-C64D-4D5F-A289-365173C76FF9}" dt="2024-02-27T22:27:27.663" v="1061" actId="27803"/>
          <ac:grpSpMkLst>
            <pc:docMk/>
            <pc:sldMk cId="1602513265" sldId="264"/>
            <ac:grpSpMk id="14" creationId="{AC7AEA05-8F7C-4497-AFEE-810BAFA2F00E}"/>
          </ac:grpSpMkLst>
        </pc:grpChg>
        <pc:grpChg chg="add mod ord">
          <ac:chgData name="Fabian Gross (s)" userId="d6761eaa-fdcc-4f3e-af6b-0467f69055f3" providerId="ADAL" clId="{FDEFEF56-C64D-4D5F-A289-365173C76FF9}" dt="2024-02-27T22:42:23.485" v="1172" actId="14100"/>
          <ac:grpSpMkLst>
            <pc:docMk/>
            <pc:sldMk cId="1602513265" sldId="264"/>
            <ac:grpSpMk id="20" creationId="{1A6DA798-14BC-49DB-B2D1-FB82BC78F72D}"/>
          </ac:grpSpMkLst>
        </pc:grpChg>
        <pc:grpChg chg="add mod">
          <ac:chgData name="Fabian Gross (s)" userId="d6761eaa-fdcc-4f3e-af6b-0467f69055f3" providerId="ADAL" clId="{FDEFEF56-C64D-4D5F-A289-365173C76FF9}" dt="2024-02-27T14:15:18.936" v="380" actId="164"/>
          <ac:grpSpMkLst>
            <pc:docMk/>
            <pc:sldMk cId="1602513265" sldId="264"/>
            <ac:grpSpMk id="23" creationId="{AB98585B-45DD-4F1F-B4CD-419A25CC14DD}"/>
          </ac:grpSpMkLst>
        </pc:grpChg>
        <pc:grpChg chg="add mod">
          <ac:chgData name="Fabian Gross (s)" userId="d6761eaa-fdcc-4f3e-af6b-0467f69055f3" providerId="ADAL" clId="{FDEFEF56-C64D-4D5F-A289-365173C76FF9}" dt="2024-02-27T14:15:18.936" v="380" actId="164"/>
          <ac:grpSpMkLst>
            <pc:docMk/>
            <pc:sldMk cId="1602513265" sldId="264"/>
            <ac:grpSpMk id="24" creationId="{02415FC1-4F3F-4F3F-B83B-CAC641A2FB19}"/>
          </ac:grpSpMkLst>
        </pc:grpChg>
        <pc:grpChg chg="add mod">
          <ac:chgData name="Fabian Gross (s)" userId="d6761eaa-fdcc-4f3e-af6b-0467f69055f3" providerId="ADAL" clId="{FDEFEF56-C64D-4D5F-A289-365173C76FF9}" dt="2024-02-27T14:16:23.199" v="393" actId="164"/>
          <ac:grpSpMkLst>
            <pc:docMk/>
            <pc:sldMk cId="1602513265" sldId="264"/>
            <ac:grpSpMk id="28" creationId="{51C40B74-EA0C-4059-B0FC-0C985B4FE5C7}"/>
          </ac:grpSpMkLst>
        </pc:grpChg>
        <pc:grpChg chg="add mod">
          <ac:chgData name="Fabian Gross (s)" userId="d6761eaa-fdcc-4f3e-af6b-0467f69055f3" providerId="ADAL" clId="{FDEFEF56-C64D-4D5F-A289-365173C76FF9}" dt="2024-02-27T14:16:23.199" v="393" actId="164"/>
          <ac:grpSpMkLst>
            <pc:docMk/>
            <pc:sldMk cId="1602513265" sldId="264"/>
            <ac:grpSpMk id="29" creationId="{8E3A4110-6C30-40C1-A70D-605427724118}"/>
          </ac:grpSpMkLst>
        </pc:grpChg>
        <pc:grpChg chg="mod">
          <ac:chgData name="Fabian Gross (s)" userId="d6761eaa-fdcc-4f3e-af6b-0467f69055f3" providerId="ADAL" clId="{FDEFEF56-C64D-4D5F-A289-365173C76FF9}" dt="2024-02-27T14:15:20.415" v="381"/>
          <ac:grpSpMkLst>
            <pc:docMk/>
            <pc:sldMk cId="1602513265" sldId="264"/>
            <ac:grpSpMk id="30" creationId="{F075C3E1-25C1-438D-AF5E-E99EE49F15A3}"/>
          </ac:grpSpMkLst>
        </pc:grpChg>
        <pc:grpChg chg="mod">
          <ac:chgData name="Fabian Gross (s)" userId="d6761eaa-fdcc-4f3e-af6b-0467f69055f3" providerId="ADAL" clId="{FDEFEF56-C64D-4D5F-A289-365173C76FF9}" dt="2024-02-27T14:15:20.415" v="381"/>
          <ac:grpSpMkLst>
            <pc:docMk/>
            <pc:sldMk cId="1602513265" sldId="264"/>
            <ac:grpSpMk id="31" creationId="{30D81E5C-11C5-4027-8616-60A5B12EF036}"/>
          </ac:grpSpMkLst>
        </pc:grpChg>
        <pc:grpChg chg="add del mod">
          <ac:chgData name="Fabian Gross (s)" userId="d6761eaa-fdcc-4f3e-af6b-0467f69055f3" providerId="ADAL" clId="{FDEFEF56-C64D-4D5F-A289-365173C76FF9}" dt="2024-02-27T22:40:39.287" v="1146" actId="27803"/>
          <ac:grpSpMkLst>
            <pc:docMk/>
            <pc:sldMk cId="1602513265" sldId="264"/>
            <ac:grpSpMk id="31" creationId="{A51FF127-3953-4466-B19B-C62FA366317C}"/>
          </ac:grpSpMkLst>
        </pc:grpChg>
        <pc:grpChg chg="add mod">
          <ac:chgData name="Fabian Gross (s)" userId="d6761eaa-fdcc-4f3e-af6b-0467f69055f3" providerId="ADAL" clId="{FDEFEF56-C64D-4D5F-A289-365173C76FF9}" dt="2024-02-27T22:42:09.830" v="1168" actId="1076"/>
          <ac:grpSpMkLst>
            <pc:docMk/>
            <pc:sldMk cId="1602513265" sldId="264"/>
            <ac:grpSpMk id="37" creationId="{31B971D7-A0E0-4D70-ABB3-33F61489F680}"/>
          </ac:grpSpMkLst>
        </pc:grpChg>
        <pc:grpChg chg="add mod">
          <ac:chgData name="Fabian Gross (s)" userId="d6761eaa-fdcc-4f3e-af6b-0467f69055f3" providerId="ADAL" clId="{FDEFEF56-C64D-4D5F-A289-365173C76FF9}" dt="2024-02-27T14:17:12.819" v="404" actId="164"/>
          <ac:grpSpMkLst>
            <pc:docMk/>
            <pc:sldMk cId="1602513265" sldId="264"/>
            <ac:grpSpMk id="37" creationId="{A6C9340D-3AF2-4B25-88FE-0CE53BC12C6F}"/>
          </ac:grpSpMkLst>
        </pc:grpChg>
        <pc:grpChg chg="add mod">
          <ac:chgData name="Fabian Gross (s)" userId="d6761eaa-fdcc-4f3e-af6b-0467f69055f3" providerId="ADAL" clId="{FDEFEF56-C64D-4D5F-A289-365173C76FF9}" dt="2024-02-27T14:17:12.819" v="404" actId="164"/>
          <ac:grpSpMkLst>
            <pc:docMk/>
            <pc:sldMk cId="1602513265" sldId="264"/>
            <ac:grpSpMk id="38" creationId="{36F1EA94-3726-4C19-A042-CE2A7888C449}"/>
          </ac:grpSpMkLst>
        </pc:grpChg>
        <pc:grpChg chg="add del mod">
          <ac:chgData name="Fabian Gross (s)" userId="d6761eaa-fdcc-4f3e-af6b-0467f69055f3" providerId="ADAL" clId="{FDEFEF56-C64D-4D5F-A289-365173C76FF9}" dt="2024-02-27T14:17:31.999" v="409" actId="478"/>
          <ac:grpSpMkLst>
            <pc:docMk/>
            <pc:sldMk cId="1602513265" sldId="264"/>
            <ac:grpSpMk id="39" creationId="{8AB546E8-9400-403C-B008-5DAF79B61344}"/>
          </ac:grpSpMkLst>
        </pc:grpChg>
        <pc:grpChg chg="add del mod">
          <ac:chgData name="Fabian Gross (s)" userId="d6761eaa-fdcc-4f3e-af6b-0467f69055f3" providerId="ADAL" clId="{FDEFEF56-C64D-4D5F-A289-365173C76FF9}" dt="2024-02-27T14:56:24.941" v="849" actId="478"/>
          <ac:grpSpMkLst>
            <pc:docMk/>
            <pc:sldMk cId="1602513265" sldId="264"/>
            <ac:grpSpMk id="56" creationId="{4F4D6BD0-133D-488F-926E-80F0AE0F2B9E}"/>
          </ac:grpSpMkLst>
        </pc:grpChg>
        <pc:grpChg chg="add mod">
          <ac:chgData name="Fabian Gross (s)" userId="d6761eaa-fdcc-4f3e-af6b-0467f69055f3" providerId="ADAL" clId="{FDEFEF56-C64D-4D5F-A289-365173C76FF9}" dt="2024-02-27T14:38:00.914" v="716"/>
          <ac:grpSpMkLst>
            <pc:docMk/>
            <pc:sldMk cId="1602513265" sldId="264"/>
            <ac:grpSpMk id="60" creationId="{E85F324D-BC31-4DE2-BA8F-D848D0733F88}"/>
          </ac:grpSpMkLst>
        </pc:grpChg>
        <pc:grpChg chg="add mod">
          <ac:chgData name="Fabian Gross (s)" userId="d6761eaa-fdcc-4f3e-af6b-0467f69055f3" providerId="ADAL" clId="{FDEFEF56-C64D-4D5F-A289-365173C76FF9}" dt="2024-02-27T14:38:00.914" v="716"/>
          <ac:grpSpMkLst>
            <pc:docMk/>
            <pc:sldMk cId="1602513265" sldId="264"/>
            <ac:grpSpMk id="63" creationId="{3A21AA7F-460B-4553-A596-F5B76E887F7C}"/>
          </ac:grpSpMkLst>
        </pc:grpChg>
        <pc:grpChg chg="mod">
          <ac:chgData name="Fabian Gross (s)" userId="d6761eaa-fdcc-4f3e-af6b-0467f69055f3" providerId="ADAL" clId="{FDEFEF56-C64D-4D5F-A289-365173C76FF9}" dt="2024-02-27T14:38:00.914" v="716"/>
          <ac:grpSpMkLst>
            <pc:docMk/>
            <pc:sldMk cId="1602513265" sldId="264"/>
            <ac:grpSpMk id="64" creationId="{0F3CDB4C-7B2E-4C76-8847-3C0331D1BD91}"/>
          </ac:grpSpMkLst>
        </pc:grpChg>
        <pc:grpChg chg="mod">
          <ac:chgData name="Fabian Gross (s)" userId="d6761eaa-fdcc-4f3e-af6b-0467f69055f3" providerId="ADAL" clId="{FDEFEF56-C64D-4D5F-A289-365173C76FF9}" dt="2024-02-27T14:38:00.914" v="716"/>
          <ac:grpSpMkLst>
            <pc:docMk/>
            <pc:sldMk cId="1602513265" sldId="264"/>
            <ac:grpSpMk id="65" creationId="{61A3734E-2EEB-4EB9-BDCB-DE083C539ADF}"/>
          </ac:grpSpMkLst>
        </pc:grpChg>
        <pc:grpChg chg="mod">
          <ac:chgData name="Fabian Gross (s)" userId="d6761eaa-fdcc-4f3e-af6b-0467f69055f3" providerId="ADAL" clId="{FDEFEF56-C64D-4D5F-A289-365173C76FF9}" dt="2024-02-27T14:38:00.914" v="716"/>
          <ac:grpSpMkLst>
            <pc:docMk/>
            <pc:sldMk cId="1602513265" sldId="264"/>
            <ac:grpSpMk id="66" creationId="{45465E6B-E169-4717-BA09-CCE582F0C997}"/>
          </ac:grpSpMkLst>
        </pc:grpChg>
        <pc:grpChg chg="mod">
          <ac:chgData name="Fabian Gross (s)" userId="d6761eaa-fdcc-4f3e-af6b-0467f69055f3" providerId="ADAL" clId="{FDEFEF56-C64D-4D5F-A289-365173C76FF9}" dt="2024-02-27T14:38:00.914" v="716"/>
          <ac:grpSpMkLst>
            <pc:docMk/>
            <pc:sldMk cId="1602513265" sldId="264"/>
            <ac:grpSpMk id="67" creationId="{BB5EE3FC-0992-4B5F-A398-537C5BD6211F}"/>
          </ac:grpSpMkLst>
        </pc:grpChg>
        <pc:grpChg chg="mod">
          <ac:chgData name="Fabian Gross (s)" userId="d6761eaa-fdcc-4f3e-af6b-0467f69055f3" providerId="ADAL" clId="{FDEFEF56-C64D-4D5F-A289-365173C76FF9}" dt="2024-02-27T14:38:00.914" v="716"/>
          <ac:grpSpMkLst>
            <pc:docMk/>
            <pc:sldMk cId="1602513265" sldId="264"/>
            <ac:grpSpMk id="73" creationId="{EB5E3784-CB60-4305-BECF-1FE5EB333477}"/>
          </ac:grpSpMkLst>
        </pc:grpChg>
        <pc:grpChg chg="mod">
          <ac:chgData name="Fabian Gross (s)" userId="d6761eaa-fdcc-4f3e-af6b-0467f69055f3" providerId="ADAL" clId="{FDEFEF56-C64D-4D5F-A289-365173C76FF9}" dt="2024-02-27T14:38:00.914" v="716"/>
          <ac:grpSpMkLst>
            <pc:docMk/>
            <pc:sldMk cId="1602513265" sldId="264"/>
            <ac:grpSpMk id="74" creationId="{BEAA42A8-9ECA-4F95-A770-ABF345AAFC9B}"/>
          </ac:grpSpMkLst>
        </pc:grpChg>
        <pc:grpChg chg="add mod">
          <ac:chgData name="Fabian Gross (s)" userId="d6761eaa-fdcc-4f3e-af6b-0467f69055f3" providerId="ADAL" clId="{FDEFEF56-C64D-4D5F-A289-365173C76FF9}" dt="2024-02-27T14:54:57.777" v="795" actId="164"/>
          <ac:grpSpMkLst>
            <pc:docMk/>
            <pc:sldMk cId="1602513265" sldId="264"/>
            <ac:grpSpMk id="96" creationId="{F3808494-A576-481E-B187-94E8D0AEDADC}"/>
          </ac:grpSpMkLst>
        </pc:grpChg>
        <pc:grpChg chg="add mod">
          <ac:chgData name="Fabian Gross (s)" userId="d6761eaa-fdcc-4f3e-af6b-0467f69055f3" providerId="ADAL" clId="{FDEFEF56-C64D-4D5F-A289-365173C76FF9}" dt="2024-02-27T14:55:27.880" v="798" actId="1076"/>
          <ac:grpSpMkLst>
            <pc:docMk/>
            <pc:sldMk cId="1602513265" sldId="264"/>
            <ac:grpSpMk id="97" creationId="{F64FF6A9-EA9E-4CE7-8C61-B5F0CEE44E0C}"/>
          </ac:grpSpMkLst>
        </pc:grpChg>
        <pc:grpChg chg="add mod">
          <ac:chgData name="Fabian Gross (s)" userId="d6761eaa-fdcc-4f3e-af6b-0467f69055f3" providerId="ADAL" clId="{FDEFEF56-C64D-4D5F-A289-365173C76FF9}" dt="2024-02-27T15:00:49.640" v="920" actId="164"/>
          <ac:grpSpMkLst>
            <pc:docMk/>
            <pc:sldMk cId="1602513265" sldId="264"/>
            <ac:grpSpMk id="107" creationId="{F52296BD-DD91-48F5-83F3-E08F75957B6B}"/>
          </ac:grpSpMkLst>
        </pc:grpChg>
        <pc:picChg chg="add del">
          <ac:chgData name="Fabian Gross (s)" userId="d6761eaa-fdcc-4f3e-af6b-0467f69055f3" providerId="ADAL" clId="{FDEFEF56-C64D-4D5F-A289-365173C76FF9}" dt="2024-02-27T22:13:48.554" v="980" actId="478"/>
          <ac:picMkLst>
            <pc:docMk/>
            <pc:sldMk cId="1602513265" sldId="264"/>
            <ac:picMk id="4" creationId="{9E70E38D-9BEA-4383-A7B1-AD291CFEA209}"/>
          </ac:picMkLst>
        </pc:picChg>
        <pc:picChg chg="add mod ord modCrop">
          <ac:chgData name="Fabian Gross (s)" userId="d6761eaa-fdcc-4f3e-af6b-0467f69055f3" providerId="ADAL" clId="{FDEFEF56-C64D-4D5F-A289-365173C76FF9}" dt="2024-02-27T22:18:28.366" v="1005" actId="108"/>
          <ac:picMkLst>
            <pc:docMk/>
            <pc:sldMk cId="1602513265" sldId="264"/>
            <ac:picMk id="6" creationId="{1C0322EC-B510-4A95-90B2-053BCD3DC4B5}"/>
          </ac:picMkLst>
        </pc:picChg>
        <pc:picChg chg="add del mod">
          <ac:chgData name="Fabian Gross (s)" userId="d6761eaa-fdcc-4f3e-af6b-0467f69055f3" providerId="ADAL" clId="{FDEFEF56-C64D-4D5F-A289-365173C76FF9}" dt="2024-02-27T14:17:30.502" v="408" actId="478"/>
          <ac:picMkLst>
            <pc:docMk/>
            <pc:sldMk cId="1602513265" sldId="264"/>
            <ac:picMk id="8" creationId="{6EBA6F5C-41CB-4C2E-90A3-380FB9F1F605}"/>
          </ac:picMkLst>
        </pc:picChg>
        <pc:picChg chg="add del mod">
          <ac:chgData name="Fabian Gross (s)" userId="d6761eaa-fdcc-4f3e-af6b-0467f69055f3" providerId="ADAL" clId="{FDEFEF56-C64D-4D5F-A289-365173C76FF9}" dt="2024-02-27T22:27:46.779" v="1063" actId="478"/>
          <ac:picMkLst>
            <pc:docMk/>
            <pc:sldMk cId="1602513265" sldId="264"/>
            <ac:picMk id="13" creationId="{FD73DD73-B924-4748-9F77-BCCCF4BDCCBE}"/>
          </ac:picMkLst>
        </pc:picChg>
        <pc:picChg chg="add mod">
          <ac:chgData name="Fabian Gross (s)" userId="d6761eaa-fdcc-4f3e-af6b-0467f69055f3" providerId="ADAL" clId="{FDEFEF56-C64D-4D5F-A289-365173C76FF9}" dt="2024-02-27T22:29:41.846" v="1074" actId="164"/>
          <ac:picMkLst>
            <pc:docMk/>
            <pc:sldMk cId="1602513265" sldId="264"/>
            <ac:picMk id="19" creationId="{30434D2F-E46B-426E-A59C-9EFF35821B26}"/>
          </ac:picMkLst>
        </pc:picChg>
        <pc:picChg chg="add mod">
          <ac:chgData name="Fabian Gross (s)" userId="d6761eaa-fdcc-4f3e-af6b-0467f69055f3" providerId="ADAL" clId="{FDEFEF56-C64D-4D5F-A289-365173C76FF9}" dt="2024-02-27T22:30:56.370" v="1085" actId="1076"/>
          <ac:picMkLst>
            <pc:docMk/>
            <pc:sldMk cId="1602513265" sldId="264"/>
            <ac:picMk id="22" creationId="{4CB33287-FB10-4D96-B2C0-ED488CF18DE4}"/>
          </ac:picMkLst>
        </pc:picChg>
        <pc:picChg chg="add del mod">
          <ac:chgData name="Fabian Gross (s)" userId="d6761eaa-fdcc-4f3e-af6b-0467f69055f3" providerId="ADAL" clId="{FDEFEF56-C64D-4D5F-A289-365173C76FF9}" dt="2024-02-27T22:37:47.487" v="1126" actId="27803"/>
          <ac:picMkLst>
            <pc:docMk/>
            <pc:sldMk cId="1602513265" sldId="264"/>
            <ac:picMk id="25" creationId="{C75494E7-3815-4E15-8E02-7A054EF7EC8F}"/>
          </ac:picMkLst>
        </pc:picChg>
        <pc:picChg chg="add del mod">
          <ac:chgData name="Fabian Gross (s)" userId="d6761eaa-fdcc-4f3e-af6b-0467f69055f3" providerId="ADAL" clId="{FDEFEF56-C64D-4D5F-A289-365173C76FF9}" dt="2024-02-27T22:42:02.929" v="1166" actId="164"/>
          <ac:picMkLst>
            <pc:docMk/>
            <pc:sldMk cId="1602513265" sldId="264"/>
            <ac:picMk id="29" creationId="{CC218C82-61C9-445C-BB01-0F4B913F0B31}"/>
          </ac:picMkLst>
        </pc:picChg>
        <pc:picChg chg="add mod">
          <ac:chgData name="Fabian Gross (s)" userId="d6761eaa-fdcc-4f3e-af6b-0467f69055f3" providerId="ADAL" clId="{FDEFEF56-C64D-4D5F-A289-365173C76FF9}" dt="2024-03-03T13:44:23.325" v="5775"/>
          <ac:picMkLst>
            <pc:docMk/>
            <pc:sldMk cId="1602513265" sldId="264"/>
            <ac:picMk id="82" creationId="{5E2C9A1B-54E2-4166-9140-21B782C530BF}"/>
          </ac:picMkLst>
        </pc:picChg>
        <pc:picChg chg="add mod">
          <ac:chgData name="Fabian Gross (s)" userId="d6761eaa-fdcc-4f3e-af6b-0467f69055f3" providerId="ADAL" clId="{FDEFEF56-C64D-4D5F-A289-365173C76FF9}" dt="2024-03-04T14:40:08.779" v="8212"/>
          <ac:picMkLst>
            <pc:docMk/>
            <pc:sldMk cId="1602513265" sldId="264"/>
            <ac:picMk id="115" creationId="{58024574-A854-4495-8A15-7A230C75A057}"/>
          </ac:picMkLst>
        </pc:picChg>
        <pc:cxnChg chg="add mod">
          <ac:chgData name="Fabian Gross (s)" userId="d6761eaa-fdcc-4f3e-af6b-0467f69055f3" providerId="ADAL" clId="{FDEFEF56-C64D-4D5F-A289-365173C76FF9}" dt="2024-02-27T15:05:58.029" v="975" actId="14100"/>
          <ac:cxnSpMkLst>
            <pc:docMk/>
            <pc:sldMk cId="1602513265" sldId="264"/>
            <ac:cxnSpMk id="109" creationId="{ADF462E2-C2A1-45BF-8D2C-66093767C90B}"/>
          </ac:cxnSpMkLst>
        </pc:cxnChg>
        <pc:cxnChg chg="add mod">
          <ac:chgData name="Fabian Gross (s)" userId="d6761eaa-fdcc-4f3e-af6b-0467f69055f3" providerId="ADAL" clId="{FDEFEF56-C64D-4D5F-A289-365173C76FF9}" dt="2024-02-27T15:06:02.168" v="976" actId="1076"/>
          <ac:cxnSpMkLst>
            <pc:docMk/>
            <pc:sldMk cId="1602513265" sldId="264"/>
            <ac:cxnSpMk id="110" creationId="{351A3D33-1BA9-41AD-A84F-5305EF8F587C}"/>
          </ac:cxnSpMkLst>
        </pc:cxnChg>
        <pc:cxnChg chg="add mod">
          <ac:chgData name="Fabian Gross (s)" userId="d6761eaa-fdcc-4f3e-af6b-0467f69055f3" providerId="ADAL" clId="{FDEFEF56-C64D-4D5F-A289-365173C76FF9}" dt="2024-02-27T15:03:53.702" v="946" actId="1076"/>
          <ac:cxnSpMkLst>
            <pc:docMk/>
            <pc:sldMk cId="1602513265" sldId="264"/>
            <ac:cxnSpMk id="117" creationId="{0DAB3DC2-18B4-4747-9088-CAC8C9832904}"/>
          </ac:cxnSpMkLst>
        </pc:cxnChg>
        <pc:cxnChg chg="add mod">
          <ac:chgData name="Fabian Gross (s)" userId="d6761eaa-fdcc-4f3e-af6b-0467f69055f3" providerId="ADAL" clId="{FDEFEF56-C64D-4D5F-A289-365173C76FF9}" dt="2024-02-27T15:04:13.152" v="952" actId="1076"/>
          <ac:cxnSpMkLst>
            <pc:docMk/>
            <pc:sldMk cId="1602513265" sldId="264"/>
            <ac:cxnSpMk id="118" creationId="{75D0D47F-C2EA-4210-9A62-05C626437C56}"/>
          </ac:cxnSpMkLst>
        </pc:cxnChg>
        <pc:cxnChg chg="add del mod">
          <ac:chgData name="Fabian Gross (s)" userId="d6761eaa-fdcc-4f3e-af6b-0467f69055f3" providerId="ADAL" clId="{FDEFEF56-C64D-4D5F-A289-365173C76FF9}" dt="2024-02-27T15:04:42.260" v="960" actId="478"/>
          <ac:cxnSpMkLst>
            <pc:docMk/>
            <pc:sldMk cId="1602513265" sldId="264"/>
            <ac:cxnSpMk id="121" creationId="{08D61213-8D23-4A55-ACA5-F32A0806AEA8}"/>
          </ac:cxnSpMkLst>
        </pc:cxnChg>
        <pc:cxnChg chg="add mod">
          <ac:chgData name="Fabian Gross (s)" userId="d6761eaa-fdcc-4f3e-af6b-0467f69055f3" providerId="ADAL" clId="{FDEFEF56-C64D-4D5F-A289-365173C76FF9}" dt="2024-02-27T15:04:37.240" v="958" actId="1076"/>
          <ac:cxnSpMkLst>
            <pc:docMk/>
            <pc:sldMk cId="1602513265" sldId="264"/>
            <ac:cxnSpMk id="122" creationId="{C93CB14D-C5B6-4246-B142-6B7A0CA928B8}"/>
          </ac:cxnSpMkLst>
        </pc:cxnChg>
        <pc:cxnChg chg="add del mod">
          <ac:chgData name="Fabian Gross (s)" userId="d6761eaa-fdcc-4f3e-af6b-0467f69055f3" providerId="ADAL" clId="{FDEFEF56-C64D-4D5F-A289-365173C76FF9}" dt="2024-02-27T15:04:39.198" v="959" actId="478"/>
          <ac:cxnSpMkLst>
            <pc:docMk/>
            <pc:sldMk cId="1602513265" sldId="264"/>
            <ac:cxnSpMk id="123" creationId="{2888A602-CF41-4E9D-86DB-898C53C975BF}"/>
          </ac:cxnSpMkLst>
        </pc:cxnChg>
        <pc:cxnChg chg="add del mod">
          <ac:chgData name="Fabian Gross (s)" userId="d6761eaa-fdcc-4f3e-af6b-0467f69055f3" providerId="ADAL" clId="{FDEFEF56-C64D-4D5F-A289-365173C76FF9}" dt="2024-02-27T15:04:55.671" v="963" actId="478"/>
          <ac:cxnSpMkLst>
            <pc:docMk/>
            <pc:sldMk cId="1602513265" sldId="264"/>
            <ac:cxnSpMk id="124" creationId="{8465ED79-A2AC-4F31-BC91-F9569D1B1266}"/>
          </ac:cxnSpMkLst>
        </pc:cxnChg>
        <pc:cxnChg chg="add mod">
          <ac:chgData name="Fabian Gross (s)" userId="d6761eaa-fdcc-4f3e-af6b-0467f69055f3" providerId="ADAL" clId="{FDEFEF56-C64D-4D5F-A289-365173C76FF9}" dt="2024-02-27T15:04:53.726" v="962" actId="1076"/>
          <ac:cxnSpMkLst>
            <pc:docMk/>
            <pc:sldMk cId="1602513265" sldId="264"/>
            <ac:cxnSpMk id="125" creationId="{8ED07EB0-74D5-4C14-86D8-A295D37DCF52}"/>
          </ac:cxnSpMkLst>
        </pc:cxnChg>
        <pc:cxnChg chg="add del mod">
          <ac:chgData name="Fabian Gross (s)" userId="d6761eaa-fdcc-4f3e-af6b-0467f69055f3" providerId="ADAL" clId="{FDEFEF56-C64D-4D5F-A289-365173C76FF9}" dt="2024-02-27T15:05:12.992" v="967" actId="478"/>
          <ac:cxnSpMkLst>
            <pc:docMk/>
            <pc:sldMk cId="1602513265" sldId="264"/>
            <ac:cxnSpMk id="126" creationId="{A5F4A5AD-302B-42E9-98FA-95AEEE0D9385}"/>
          </ac:cxnSpMkLst>
        </pc:cxnChg>
        <pc:cxnChg chg="add mod">
          <ac:chgData name="Fabian Gross (s)" userId="d6761eaa-fdcc-4f3e-af6b-0467f69055f3" providerId="ADAL" clId="{FDEFEF56-C64D-4D5F-A289-365173C76FF9}" dt="2024-02-27T15:05:11.217" v="966" actId="1076"/>
          <ac:cxnSpMkLst>
            <pc:docMk/>
            <pc:sldMk cId="1602513265" sldId="264"/>
            <ac:cxnSpMk id="127" creationId="{07B134CC-E92D-4C4B-A1A2-5C90B9DD5B96}"/>
          </ac:cxnSpMkLst>
        </pc:cxnChg>
        <pc:cxnChg chg="add mod">
          <ac:chgData name="Fabian Gross (s)" userId="d6761eaa-fdcc-4f3e-af6b-0467f69055f3" providerId="ADAL" clId="{FDEFEF56-C64D-4D5F-A289-365173C76FF9}" dt="2024-02-27T15:05:11.217" v="966" actId="1076"/>
          <ac:cxnSpMkLst>
            <pc:docMk/>
            <pc:sldMk cId="1602513265" sldId="264"/>
            <ac:cxnSpMk id="128" creationId="{459D77A3-64DB-4140-B99D-7B524A940917}"/>
          </ac:cxnSpMkLst>
        </pc:cxnChg>
        <pc:cxnChg chg="add del mod">
          <ac:chgData name="Fabian Gross (s)" userId="d6761eaa-fdcc-4f3e-af6b-0467f69055f3" providerId="ADAL" clId="{FDEFEF56-C64D-4D5F-A289-365173C76FF9}" dt="2024-02-27T15:05:36.346" v="970" actId="478"/>
          <ac:cxnSpMkLst>
            <pc:docMk/>
            <pc:sldMk cId="1602513265" sldId="264"/>
            <ac:cxnSpMk id="129" creationId="{0B887805-900C-458A-92DE-D3A3B786F228}"/>
          </ac:cxnSpMkLst>
        </pc:cxnChg>
        <pc:cxnChg chg="add mod">
          <ac:chgData name="Fabian Gross (s)" userId="d6761eaa-fdcc-4f3e-af6b-0467f69055f3" providerId="ADAL" clId="{FDEFEF56-C64D-4D5F-A289-365173C76FF9}" dt="2024-02-27T15:05:39.875" v="971" actId="1076"/>
          <ac:cxnSpMkLst>
            <pc:docMk/>
            <pc:sldMk cId="1602513265" sldId="264"/>
            <ac:cxnSpMk id="130" creationId="{9BAAA32E-A8B6-4817-AFB0-D1A1F76DE46A}"/>
          </ac:cxnSpMkLst>
        </pc:cxnChg>
        <pc:cxnChg chg="add mod">
          <ac:chgData name="Fabian Gross (s)" userId="d6761eaa-fdcc-4f3e-af6b-0467f69055f3" providerId="ADAL" clId="{FDEFEF56-C64D-4D5F-A289-365173C76FF9}" dt="2024-02-27T15:05:42.705" v="972" actId="1076"/>
          <ac:cxnSpMkLst>
            <pc:docMk/>
            <pc:sldMk cId="1602513265" sldId="264"/>
            <ac:cxnSpMk id="131" creationId="{2F72DADB-4EEA-48C6-9D60-3E0F10BFC266}"/>
          </ac:cxnSpMkLst>
        </pc:cxnChg>
        <pc:cxnChg chg="add mod">
          <ac:chgData name="Fabian Gross (s)" userId="d6761eaa-fdcc-4f3e-af6b-0467f69055f3" providerId="ADAL" clId="{FDEFEF56-C64D-4D5F-A289-365173C76FF9}" dt="2024-02-27T15:05:46.266" v="973" actId="1076"/>
          <ac:cxnSpMkLst>
            <pc:docMk/>
            <pc:sldMk cId="1602513265" sldId="264"/>
            <ac:cxnSpMk id="132" creationId="{44971E1C-0BC9-4C47-9415-9994972E11A8}"/>
          </ac:cxnSpMkLst>
        </pc:cxnChg>
        <pc:cxnChg chg="add del mod">
          <ac:chgData name="Fabian Gross (s)" userId="d6761eaa-fdcc-4f3e-af6b-0467f69055f3" providerId="ADAL" clId="{FDEFEF56-C64D-4D5F-A289-365173C76FF9}" dt="2024-02-27T15:05:49.752" v="974" actId="478"/>
          <ac:cxnSpMkLst>
            <pc:docMk/>
            <pc:sldMk cId="1602513265" sldId="264"/>
            <ac:cxnSpMk id="133" creationId="{84C3CF25-CA9C-4A45-853B-AC2D209E9DFE}"/>
          </ac:cxnSpMkLst>
        </pc:cxnChg>
      </pc:sldChg>
      <pc:sldChg chg="addSp delSp modSp new mod modAnim">
        <pc:chgData name="Fabian Gross (s)" userId="d6761eaa-fdcc-4f3e-af6b-0467f69055f3" providerId="ADAL" clId="{FDEFEF56-C64D-4D5F-A289-365173C76FF9}" dt="2024-03-10T10:18:01.220" v="8282" actId="20577"/>
        <pc:sldMkLst>
          <pc:docMk/>
          <pc:sldMk cId="275308653" sldId="265"/>
        </pc:sldMkLst>
        <pc:spChg chg="add del mod">
          <ac:chgData name="Fabian Gross (s)" userId="d6761eaa-fdcc-4f3e-af6b-0467f69055f3" providerId="ADAL" clId="{FDEFEF56-C64D-4D5F-A289-365173C76FF9}" dt="2024-03-03T15:31:08.988" v="6786" actId="478"/>
          <ac:spMkLst>
            <pc:docMk/>
            <pc:sldMk cId="275308653" sldId="265"/>
            <ac:spMk id="2" creationId="{F840B82B-B85E-4381-AF17-F3B2123BC4D1}"/>
          </ac:spMkLst>
        </pc:spChg>
        <pc:spChg chg="add mod">
          <ac:chgData name="Fabian Gross (s)" userId="d6761eaa-fdcc-4f3e-af6b-0467f69055f3" providerId="ADAL" clId="{FDEFEF56-C64D-4D5F-A289-365173C76FF9}" dt="2024-03-03T15:31:09.386" v="6787"/>
          <ac:spMkLst>
            <pc:docMk/>
            <pc:sldMk cId="275308653" sldId="265"/>
            <ac:spMk id="3" creationId="{93791F2A-9557-4FF1-99EC-3827CADA9EBE}"/>
          </ac:spMkLst>
        </pc:spChg>
        <pc:spChg chg="mod">
          <ac:chgData name="Fabian Gross (s)" userId="d6761eaa-fdcc-4f3e-af6b-0467f69055f3" providerId="ADAL" clId="{FDEFEF56-C64D-4D5F-A289-365173C76FF9}" dt="2024-03-03T15:31:09.386" v="6787"/>
          <ac:spMkLst>
            <pc:docMk/>
            <pc:sldMk cId="275308653" sldId="265"/>
            <ac:spMk id="5" creationId="{845C9C38-911B-476A-9C48-9E2E3FE6819B}"/>
          </ac:spMkLst>
        </pc:spChg>
        <pc:spChg chg="mod">
          <ac:chgData name="Fabian Gross (s)" userId="d6761eaa-fdcc-4f3e-af6b-0467f69055f3" providerId="ADAL" clId="{FDEFEF56-C64D-4D5F-A289-365173C76FF9}" dt="2024-03-03T15:31:09.386" v="6787"/>
          <ac:spMkLst>
            <pc:docMk/>
            <pc:sldMk cId="275308653" sldId="265"/>
            <ac:spMk id="6" creationId="{D691E687-2CAD-4559-82F3-4AA02CC282F5}"/>
          </ac:spMkLst>
        </pc:spChg>
        <pc:spChg chg="mod">
          <ac:chgData name="Fabian Gross (s)" userId="d6761eaa-fdcc-4f3e-af6b-0467f69055f3" providerId="ADAL" clId="{FDEFEF56-C64D-4D5F-A289-365173C76FF9}" dt="2024-03-03T15:31:09.386" v="6787"/>
          <ac:spMkLst>
            <pc:docMk/>
            <pc:sldMk cId="275308653" sldId="265"/>
            <ac:spMk id="12" creationId="{E437D91F-B394-4CCC-A578-A6171DAC8D91}"/>
          </ac:spMkLst>
        </pc:spChg>
        <pc:spChg chg="mod">
          <ac:chgData name="Fabian Gross (s)" userId="d6761eaa-fdcc-4f3e-af6b-0467f69055f3" providerId="ADAL" clId="{FDEFEF56-C64D-4D5F-A289-365173C76FF9}" dt="2024-03-03T15:31:09.386" v="6787"/>
          <ac:spMkLst>
            <pc:docMk/>
            <pc:sldMk cId="275308653" sldId="265"/>
            <ac:spMk id="13" creationId="{712B3ABC-E4A2-428A-A90E-B9E0305FA657}"/>
          </ac:spMkLst>
        </pc:spChg>
        <pc:spChg chg="mod">
          <ac:chgData name="Fabian Gross (s)" userId="d6761eaa-fdcc-4f3e-af6b-0467f69055f3" providerId="ADAL" clId="{FDEFEF56-C64D-4D5F-A289-365173C76FF9}" dt="2024-03-03T15:31:09.386" v="6787"/>
          <ac:spMkLst>
            <pc:docMk/>
            <pc:sldMk cId="275308653" sldId="265"/>
            <ac:spMk id="14" creationId="{6F4B976B-79CB-4C48-AF92-688CC8707C5B}"/>
          </ac:spMkLst>
        </pc:spChg>
        <pc:spChg chg="mod">
          <ac:chgData name="Fabian Gross (s)" userId="d6761eaa-fdcc-4f3e-af6b-0467f69055f3" providerId="ADAL" clId="{FDEFEF56-C64D-4D5F-A289-365173C76FF9}" dt="2024-03-03T15:31:09.386" v="6787"/>
          <ac:spMkLst>
            <pc:docMk/>
            <pc:sldMk cId="275308653" sldId="265"/>
            <ac:spMk id="15" creationId="{D73C7B7F-5F3C-4D9B-A0D4-CD86920706EF}"/>
          </ac:spMkLst>
        </pc:spChg>
        <pc:spChg chg="mod">
          <ac:chgData name="Fabian Gross (s)" userId="d6761eaa-fdcc-4f3e-af6b-0467f69055f3" providerId="ADAL" clId="{FDEFEF56-C64D-4D5F-A289-365173C76FF9}" dt="2024-03-03T15:31:09.386" v="6787"/>
          <ac:spMkLst>
            <pc:docMk/>
            <pc:sldMk cId="275308653" sldId="265"/>
            <ac:spMk id="16" creationId="{2DB12BA4-DA91-40C6-92F5-F272E2B8D7F0}"/>
          </ac:spMkLst>
        </pc:spChg>
        <pc:spChg chg="mod">
          <ac:chgData name="Fabian Gross (s)" userId="d6761eaa-fdcc-4f3e-af6b-0467f69055f3" providerId="ADAL" clId="{FDEFEF56-C64D-4D5F-A289-365173C76FF9}" dt="2024-03-03T15:31:09.386" v="6787"/>
          <ac:spMkLst>
            <pc:docMk/>
            <pc:sldMk cId="275308653" sldId="265"/>
            <ac:spMk id="19" creationId="{E4FFF41C-CFA6-42FA-B1D3-A6CECBB71316}"/>
          </ac:spMkLst>
        </pc:spChg>
        <pc:spChg chg="mod">
          <ac:chgData name="Fabian Gross (s)" userId="d6761eaa-fdcc-4f3e-af6b-0467f69055f3" providerId="ADAL" clId="{FDEFEF56-C64D-4D5F-A289-365173C76FF9}" dt="2024-03-03T15:31:09.386" v="6787"/>
          <ac:spMkLst>
            <pc:docMk/>
            <pc:sldMk cId="275308653" sldId="265"/>
            <ac:spMk id="20" creationId="{C895AD85-9F4D-436D-882A-97E08D09370F}"/>
          </ac:spMkLst>
        </pc:spChg>
        <pc:spChg chg="mod">
          <ac:chgData name="Fabian Gross (s)" userId="d6761eaa-fdcc-4f3e-af6b-0467f69055f3" providerId="ADAL" clId="{FDEFEF56-C64D-4D5F-A289-365173C76FF9}" dt="2024-03-03T15:31:09.386" v="6787"/>
          <ac:spMkLst>
            <pc:docMk/>
            <pc:sldMk cId="275308653" sldId="265"/>
            <ac:spMk id="21" creationId="{373198B7-133D-463D-9640-6C6B60DB8F92}"/>
          </ac:spMkLst>
        </pc:spChg>
        <pc:spChg chg="mod">
          <ac:chgData name="Fabian Gross (s)" userId="d6761eaa-fdcc-4f3e-af6b-0467f69055f3" providerId="ADAL" clId="{FDEFEF56-C64D-4D5F-A289-365173C76FF9}" dt="2024-03-03T15:31:09.386" v="6787"/>
          <ac:spMkLst>
            <pc:docMk/>
            <pc:sldMk cId="275308653" sldId="265"/>
            <ac:spMk id="22" creationId="{A9ED1166-2BC3-4B2D-99BA-9B5324125B5E}"/>
          </ac:spMkLst>
        </pc:spChg>
        <pc:spChg chg="mod">
          <ac:chgData name="Fabian Gross (s)" userId="d6761eaa-fdcc-4f3e-af6b-0467f69055f3" providerId="ADAL" clId="{FDEFEF56-C64D-4D5F-A289-365173C76FF9}" dt="2024-03-03T15:31:09.386" v="6787"/>
          <ac:spMkLst>
            <pc:docMk/>
            <pc:sldMk cId="275308653" sldId="265"/>
            <ac:spMk id="23" creationId="{0F635BD4-30E2-4D52-B62A-FF87559136F9}"/>
          </ac:spMkLst>
        </pc:spChg>
        <pc:spChg chg="add mod">
          <ac:chgData name="Fabian Gross (s)" userId="d6761eaa-fdcc-4f3e-af6b-0467f69055f3" providerId="ADAL" clId="{FDEFEF56-C64D-4D5F-A289-365173C76FF9}" dt="2024-03-03T15:31:09.386" v="6787"/>
          <ac:spMkLst>
            <pc:docMk/>
            <pc:sldMk cId="275308653" sldId="265"/>
            <ac:spMk id="24" creationId="{5BEFA5B6-65FF-4A6F-A5F1-A41DBC565FB1}"/>
          </ac:spMkLst>
        </pc:spChg>
        <pc:spChg chg="add mod">
          <ac:chgData name="Fabian Gross (s)" userId="d6761eaa-fdcc-4f3e-af6b-0467f69055f3" providerId="ADAL" clId="{FDEFEF56-C64D-4D5F-A289-365173C76FF9}" dt="2024-03-03T15:31:09.386" v="6787"/>
          <ac:spMkLst>
            <pc:docMk/>
            <pc:sldMk cId="275308653" sldId="265"/>
            <ac:spMk id="25" creationId="{74768F0F-41A2-466D-9AD7-E5CA00426B95}"/>
          </ac:spMkLst>
        </pc:spChg>
        <pc:spChg chg="add mod">
          <ac:chgData name="Fabian Gross (s)" userId="d6761eaa-fdcc-4f3e-af6b-0467f69055f3" providerId="ADAL" clId="{FDEFEF56-C64D-4D5F-A289-365173C76FF9}" dt="2024-03-03T15:31:09.386" v="6787"/>
          <ac:spMkLst>
            <pc:docMk/>
            <pc:sldMk cId="275308653" sldId="265"/>
            <ac:spMk id="26" creationId="{1E8C6815-2515-4004-ABB5-AF1D061A948F}"/>
          </ac:spMkLst>
        </pc:spChg>
        <pc:spChg chg="add mod">
          <ac:chgData name="Fabian Gross (s)" userId="d6761eaa-fdcc-4f3e-af6b-0467f69055f3" providerId="ADAL" clId="{FDEFEF56-C64D-4D5F-A289-365173C76FF9}" dt="2024-03-03T15:31:09.386" v="6787"/>
          <ac:spMkLst>
            <pc:docMk/>
            <pc:sldMk cId="275308653" sldId="265"/>
            <ac:spMk id="27" creationId="{8A1EBCDB-F511-42A7-9536-0226D05F19B2}"/>
          </ac:spMkLst>
        </pc:spChg>
        <pc:spChg chg="add mod">
          <ac:chgData name="Fabian Gross (s)" userId="d6761eaa-fdcc-4f3e-af6b-0467f69055f3" providerId="ADAL" clId="{FDEFEF56-C64D-4D5F-A289-365173C76FF9}" dt="2024-03-03T15:31:09.386" v="6787"/>
          <ac:spMkLst>
            <pc:docMk/>
            <pc:sldMk cId="275308653" sldId="265"/>
            <ac:spMk id="28" creationId="{27B07511-CDAC-46CA-AF3A-348F70703CF1}"/>
          </ac:spMkLst>
        </pc:spChg>
        <pc:spChg chg="add mod">
          <ac:chgData name="Fabian Gross (s)" userId="d6761eaa-fdcc-4f3e-af6b-0467f69055f3" providerId="ADAL" clId="{FDEFEF56-C64D-4D5F-A289-365173C76FF9}" dt="2024-03-03T15:31:09.386" v="6787"/>
          <ac:spMkLst>
            <pc:docMk/>
            <pc:sldMk cId="275308653" sldId="265"/>
            <ac:spMk id="30" creationId="{AB69E540-75F3-4DDE-9359-00CBE0129514}"/>
          </ac:spMkLst>
        </pc:spChg>
        <pc:spChg chg="add mod">
          <ac:chgData name="Fabian Gross (s)" userId="d6761eaa-fdcc-4f3e-af6b-0467f69055f3" providerId="ADAL" clId="{FDEFEF56-C64D-4D5F-A289-365173C76FF9}" dt="2024-03-03T15:31:09.386" v="6787"/>
          <ac:spMkLst>
            <pc:docMk/>
            <pc:sldMk cId="275308653" sldId="265"/>
            <ac:spMk id="31" creationId="{216A72B5-C482-4A48-8F07-B2A40D40A4D9}"/>
          </ac:spMkLst>
        </pc:spChg>
        <pc:spChg chg="add mod">
          <ac:chgData name="Fabian Gross (s)" userId="d6761eaa-fdcc-4f3e-af6b-0467f69055f3" providerId="ADAL" clId="{FDEFEF56-C64D-4D5F-A289-365173C76FF9}" dt="2024-03-03T15:31:09.386" v="6787"/>
          <ac:spMkLst>
            <pc:docMk/>
            <pc:sldMk cId="275308653" sldId="265"/>
            <ac:spMk id="32" creationId="{2D361950-55F0-43DD-9573-0DDD6CAF3593}"/>
          </ac:spMkLst>
        </pc:spChg>
        <pc:spChg chg="add mod">
          <ac:chgData name="Fabian Gross (s)" userId="d6761eaa-fdcc-4f3e-af6b-0467f69055f3" providerId="ADAL" clId="{FDEFEF56-C64D-4D5F-A289-365173C76FF9}" dt="2024-03-03T15:31:09.386" v="6787"/>
          <ac:spMkLst>
            <pc:docMk/>
            <pc:sldMk cId="275308653" sldId="265"/>
            <ac:spMk id="33" creationId="{3EBD88B9-B122-4E97-80F7-82AA8D945A12}"/>
          </ac:spMkLst>
        </pc:spChg>
        <pc:spChg chg="add mod">
          <ac:chgData name="Fabian Gross (s)" userId="d6761eaa-fdcc-4f3e-af6b-0467f69055f3" providerId="ADAL" clId="{FDEFEF56-C64D-4D5F-A289-365173C76FF9}" dt="2024-03-03T15:31:09.386" v="6787"/>
          <ac:spMkLst>
            <pc:docMk/>
            <pc:sldMk cId="275308653" sldId="265"/>
            <ac:spMk id="34" creationId="{EECF6A57-214A-4654-851E-796F2DEBB70E}"/>
          </ac:spMkLst>
        </pc:spChg>
        <pc:spChg chg="add mod">
          <ac:chgData name="Fabian Gross (s)" userId="d6761eaa-fdcc-4f3e-af6b-0467f69055f3" providerId="ADAL" clId="{FDEFEF56-C64D-4D5F-A289-365173C76FF9}" dt="2024-03-03T15:31:09.386" v="6787"/>
          <ac:spMkLst>
            <pc:docMk/>
            <pc:sldMk cId="275308653" sldId="265"/>
            <ac:spMk id="35" creationId="{1F80F375-2EC2-49BC-94F1-290836B4ECA0}"/>
          </ac:spMkLst>
        </pc:spChg>
        <pc:spChg chg="add mod">
          <ac:chgData name="Fabian Gross (s)" userId="d6761eaa-fdcc-4f3e-af6b-0467f69055f3" providerId="ADAL" clId="{FDEFEF56-C64D-4D5F-A289-365173C76FF9}" dt="2024-03-03T15:31:09.386" v="6787"/>
          <ac:spMkLst>
            <pc:docMk/>
            <pc:sldMk cId="275308653" sldId="265"/>
            <ac:spMk id="36" creationId="{B75B3AD4-937F-4C9B-9BDF-06157CC37B0C}"/>
          </ac:spMkLst>
        </pc:spChg>
        <pc:spChg chg="add mod">
          <ac:chgData name="Fabian Gross (s)" userId="d6761eaa-fdcc-4f3e-af6b-0467f69055f3" providerId="ADAL" clId="{FDEFEF56-C64D-4D5F-A289-365173C76FF9}" dt="2024-03-03T15:31:09.386" v="6787"/>
          <ac:spMkLst>
            <pc:docMk/>
            <pc:sldMk cId="275308653" sldId="265"/>
            <ac:spMk id="37" creationId="{1FCA0CC7-6C1F-45AB-A8C9-63439980F768}"/>
          </ac:spMkLst>
        </pc:spChg>
        <pc:spChg chg="add mod">
          <ac:chgData name="Fabian Gross (s)" userId="d6761eaa-fdcc-4f3e-af6b-0467f69055f3" providerId="ADAL" clId="{FDEFEF56-C64D-4D5F-A289-365173C76FF9}" dt="2024-03-03T15:31:09.386" v="6787"/>
          <ac:spMkLst>
            <pc:docMk/>
            <pc:sldMk cId="275308653" sldId="265"/>
            <ac:spMk id="38" creationId="{6AEFF110-02E3-46EA-B125-4AF4AC9A31FB}"/>
          </ac:spMkLst>
        </pc:spChg>
        <pc:spChg chg="add mod">
          <ac:chgData name="Fabian Gross (s)" userId="d6761eaa-fdcc-4f3e-af6b-0467f69055f3" providerId="ADAL" clId="{FDEFEF56-C64D-4D5F-A289-365173C76FF9}" dt="2024-03-03T15:31:09.386" v="6787"/>
          <ac:spMkLst>
            <pc:docMk/>
            <pc:sldMk cId="275308653" sldId="265"/>
            <ac:spMk id="39" creationId="{31FD722C-113E-4104-A4FA-354CCDB122D5}"/>
          </ac:spMkLst>
        </pc:spChg>
        <pc:spChg chg="add mod">
          <ac:chgData name="Fabian Gross (s)" userId="d6761eaa-fdcc-4f3e-af6b-0467f69055f3" providerId="ADAL" clId="{FDEFEF56-C64D-4D5F-A289-365173C76FF9}" dt="2024-03-03T15:31:09.386" v="6787"/>
          <ac:spMkLst>
            <pc:docMk/>
            <pc:sldMk cId="275308653" sldId="265"/>
            <ac:spMk id="40" creationId="{A0A2D1FA-6B82-460E-8F3B-36CF9AB09674}"/>
          </ac:spMkLst>
        </pc:spChg>
        <pc:spChg chg="add mod">
          <ac:chgData name="Fabian Gross (s)" userId="d6761eaa-fdcc-4f3e-af6b-0467f69055f3" providerId="ADAL" clId="{FDEFEF56-C64D-4D5F-A289-365173C76FF9}" dt="2024-03-03T15:31:09.386" v="6787"/>
          <ac:spMkLst>
            <pc:docMk/>
            <pc:sldMk cId="275308653" sldId="265"/>
            <ac:spMk id="41" creationId="{B3974AC7-89AC-4D0F-8AAB-041021A14979}"/>
          </ac:spMkLst>
        </pc:spChg>
        <pc:spChg chg="add mod">
          <ac:chgData name="Fabian Gross (s)" userId="d6761eaa-fdcc-4f3e-af6b-0467f69055f3" providerId="ADAL" clId="{FDEFEF56-C64D-4D5F-A289-365173C76FF9}" dt="2024-03-03T15:31:09.386" v="6787"/>
          <ac:spMkLst>
            <pc:docMk/>
            <pc:sldMk cId="275308653" sldId="265"/>
            <ac:spMk id="42" creationId="{FCFC57BD-AC3E-4428-95DB-55B82DB9546E}"/>
          </ac:spMkLst>
        </pc:spChg>
        <pc:spChg chg="add mod">
          <ac:chgData name="Fabian Gross (s)" userId="d6761eaa-fdcc-4f3e-af6b-0467f69055f3" providerId="ADAL" clId="{FDEFEF56-C64D-4D5F-A289-365173C76FF9}" dt="2024-03-03T15:31:09.386" v="6787"/>
          <ac:spMkLst>
            <pc:docMk/>
            <pc:sldMk cId="275308653" sldId="265"/>
            <ac:spMk id="43" creationId="{DCD7C29F-BE8D-40CB-BA97-C5E7CE24D124}"/>
          </ac:spMkLst>
        </pc:spChg>
        <pc:spChg chg="add mod">
          <ac:chgData name="Fabian Gross (s)" userId="d6761eaa-fdcc-4f3e-af6b-0467f69055f3" providerId="ADAL" clId="{FDEFEF56-C64D-4D5F-A289-365173C76FF9}" dt="2024-03-03T15:31:09.386" v="6787"/>
          <ac:spMkLst>
            <pc:docMk/>
            <pc:sldMk cId="275308653" sldId="265"/>
            <ac:spMk id="44" creationId="{25BB6990-332E-4A80-A279-F1938FEFBA24}"/>
          </ac:spMkLst>
        </pc:spChg>
        <pc:spChg chg="add mod">
          <ac:chgData name="Fabian Gross (s)" userId="d6761eaa-fdcc-4f3e-af6b-0467f69055f3" providerId="ADAL" clId="{FDEFEF56-C64D-4D5F-A289-365173C76FF9}" dt="2024-03-03T15:31:09.386" v="6787"/>
          <ac:spMkLst>
            <pc:docMk/>
            <pc:sldMk cId="275308653" sldId="265"/>
            <ac:spMk id="45" creationId="{5EBAEA32-5846-4B4E-A0AD-2DC57DFAA505}"/>
          </ac:spMkLst>
        </pc:spChg>
        <pc:spChg chg="add mod">
          <ac:chgData name="Fabian Gross (s)" userId="d6761eaa-fdcc-4f3e-af6b-0467f69055f3" providerId="ADAL" clId="{FDEFEF56-C64D-4D5F-A289-365173C76FF9}" dt="2024-03-03T15:31:09.386" v="6787"/>
          <ac:spMkLst>
            <pc:docMk/>
            <pc:sldMk cId="275308653" sldId="265"/>
            <ac:spMk id="46" creationId="{3DE325DC-931C-404D-875E-F750D41EFE22}"/>
          </ac:spMkLst>
        </pc:spChg>
        <pc:spChg chg="add mod">
          <ac:chgData name="Fabian Gross (s)" userId="d6761eaa-fdcc-4f3e-af6b-0467f69055f3" providerId="ADAL" clId="{FDEFEF56-C64D-4D5F-A289-365173C76FF9}" dt="2024-03-03T15:31:09.386" v="6787"/>
          <ac:spMkLst>
            <pc:docMk/>
            <pc:sldMk cId="275308653" sldId="265"/>
            <ac:spMk id="47" creationId="{448007FF-8514-478D-BDF8-B3F2738BE31B}"/>
          </ac:spMkLst>
        </pc:spChg>
        <pc:spChg chg="add mod">
          <ac:chgData name="Fabian Gross (s)" userId="d6761eaa-fdcc-4f3e-af6b-0467f69055f3" providerId="ADAL" clId="{FDEFEF56-C64D-4D5F-A289-365173C76FF9}" dt="2024-03-03T15:31:09.386" v="6787"/>
          <ac:spMkLst>
            <pc:docMk/>
            <pc:sldMk cId="275308653" sldId="265"/>
            <ac:spMk id="48" creationId="{A862ECFE-19B6-4079-9D62-763A3CCC5227}"/>
          </ac:spMkLst>
        </pc:spChg>
        <pc:spChg chg="add mod">
          <ac:chgData name="Fabian Gross (s)" userId="d6761eaa-fdcc-4f3e-af6b-0467f69055f3" providerId="ADAL" clId="{FDEFEF56-C64D-4D5F-A289-365173C76FF9}" dt="2024-03-03T15:31:09.386" v="6787"/>
          <ac:spMkLst>
            <pc:docMk/>
            <pc:sldMk cId="275308653" sldId="265"/>
            <ac:spMk id="49" creationId="{D7D650C1-6258-4DF4-A0C4-FB5F0F5A06E0}"/>
          </ac:spMkLst>
        </pc:spChg>
        <pc:spChg chg="mod">
          <ac:chgData name="Fabian Gross (s)" userId="d6761eaa-fdcc-4f3e-af6b-0467f69055f3" providerId="ADAL" clId="{FDEFEF56-C64D-4D5F-A289-365173C76FF9}" dt="2024-03-03T15:31:09.386" v="6787"/>
          <ac:spMkLst>
            <pc:docMk/>
            <pc:sldMk cId="275308653" sldId="265"/>
            <ac:spMk id="51" creationId="{C8FF25C9-69B1-4C25-8E78-E3D4D475B828}"/>
          </ac:spMkLst>
        </pc:spChg>
        <pc:spChg chg="mod">
          <ac:chgData name="Fabian Gross (s)" userId="d6761eaa-fdcc-4f3e-af6b-0467f69055f3" providerId="ADAL" clId="{FDEFEF56-C64D-4D5F-A289-365173C76FF9}" dt="2024-03-03T15:31:09.386" v="6787"/>
          <ac:spMkLst>
            <pc:docMk/>
            <pc:sldMk cId="275308653" sldId="265"/>
            <ac:spMk id="52" creationId="{FE05921C-9A15-4B37-BD5E-C6CB02B7BE61}"/>
          </ac:spMkLst>
        </pc:spChg>
        <pc:spChg chg="mod">
          <ac:chgData name="Fabian Gross (s)" userId="d6761eaa-fdcc-4f3e-af6b-0467f69055f3" providerId="ADAL" clId="{FDEFEF56-C64D-4D5F-A289-365173C76FF9}" dt="2024-03-03T15:31:09.386" v="6787"/>
          <ac:spMkLst>
            <pc:docMk/>
            <pc:sldMk cId="275308653" sldId="265"/>
            <ac:spMk id="54" creationId="{DA75068E-D2FF-4CBF-8DA5-10DF7454176A}"/>
          </ac:spMkLst>
        </pc:spChg>
        <pc:spChg chg="mod">
          <ac:chgData name="Fabian Gross (s)" userId="d6761eaa-fdcc-4f3e-af6b-0467f69055f3" providerId="ADAL" clId="{FDEFEF56-C64D-4D5F-A289-365173C76FF9}" dt="2024-03-10T10:17:55.678" v="8273" actId="20577"/>
          <ac:spMkLst>
            <pc:docMk/>
            <pc:sldMk cId="275308653" sldId="265"/>
            <ac:spMk id="55" creationId="{B433A580-A5B6-45DA-ADFD-F93576F068F1}"/>
          </ac:spMkLst>
        </pc:spChg>
        <pc:spChg chg="add mod">
          <ac:chgData name="Fabian Gross (s)" userId="d6761eaa-fdcc-4f3e-af6b-0467f69055f3" providerId="ADAL" clId="{FDEFEF56-C64D-4D5F-A289-365173C76FF9}" dt="2024-03-03T15:31:09.386" v="6787"/>
          <ac:spMkLst>
            <pc:docMk/>
            <pc:sldMk cId="275308653" sldId="265"/>
            <ac:spMk id="56" creationId="{66AC6A5E-9E2B-487A-8085-7029FE8CD911}"/>
          </ac:spMkLst>
        </pc:spChg>
        <pc:spChg chg="mod">
          <ac:chgData name="Fabian Gross (s)" userId="d6761eaa-fdcc-4f3e-af6b-0467f69055f3" providerId="ADAL" clId="{FDEFEF56-C64D-4D5F-A289-365173C76FF9}" dt="2024-03-03T15:31:09.386" v="6787"/>
          <ac:spMkLst>
            <pc:docMk/>
            <pc:sldMk cId="275308653" sldId="265"/>
            <ac:spMk id="58" creationId="{9086F99D-8CE0-401B-AE05-D70BE8C2BA4B}"/>
          </ac:spMkLst>
        </pc:spChg>
        <pc:spChg chg="mod">
          <ac:chgData name="Fabian Gross (s)" userId="d6761eaa-fdcc-4f3e-af6b-0467f69055f3" providerId="ADAL" clId="{FDEFEF56-C64D-4D5F-A289-365173C76FF9}" dt="2024-03-10T10:18:01.220" v="8282" actId="20577"/>
          <ac:spMkLst>
            <pc:docMk/>
            <pc:sldMk cId="275308653" sldId="265"/>
            <ac:spMk id="59" creationId="{B7997D29-BBBD-4BF0-B5F1-F5A3B016FDB0}"/>
          </ac:spMkLst>
        </pc:spChg>
        <pc:spChg chg="add mod">
          <ac:chgData name="Fabian Gross (s)" userId="d6761eaa-fdcc-4f3e-af6b-0467f69055f3" providerId="ADAL" clId="{FDEFEF56-C64D-4D5F-A289-365173C76FF9}" dt="2024-03-03T15:31:09.386" v="6787"/>
          <ac:spMkLst>
            <pc:docMk/>
            <pc:sldMk cId="275308653" sldId="265"/>
            <ac:spMk id="60" creationId="{632B6457-DD52-4320-9C9A-650C7D0C0301}"/>
          </ac:spMkLst>
        </pc:spChg>
        <pc:spChg chg="mod">
          <ac:chgData name="Fabian Gross (s)" userId="d6761eaa-fdcc-4f3e-af6b-0467f69055f3" providerId="ADAL" clId="{FDEFEF56-C64D-4D5F-A289-365173C76FF9}" dt="2024-03-03T15:31:09.386" v="6787"/>
          <ac:spMkLst>
            <pc:docMk/>
            <pc:sldMk cId="275308653" sldId="265"/>
            <ac:spMk id="62" creationId="{687E3A53-7A2F-4B58-A159-E5FC7DB12EA8}"/>
          </ac:spMkLst>
        </pc:spChg>
        <pc:spChg chg="mod">
          <ac:chgData name="Fabian Gross (s)" userId="d6761eaa-fdcc-4f3e-af6b-0467f69055f3" providerId="ADAL" clId="{FDEFEF56-C64D-4D5F-A289-365173C76FF9}" dt="2024-03-03T15:31:09.386" v="6787"/>
          <ac:spMkLst>
            <pc:docMk/>
            <pc:sldMk cId="275308653" sldId="265"/>
            <ac:spMk id="63" creationId="{E3B5DFCB-24B4-43A1-98D7-ACE6F43D82C1}"/>
          </ac:spMkLst>
        </pc:spChg>
        <pc:spChg chg="mod">
          <ac:chgData name="Fabian Gross (s)" userId="d6761eaa-fdcc-4f3e-af6b-0467f69055f3" providerId="ADAL" clId="{FDEFEF56-C64D-4D5F-A289-365173C76FF9}" dt="2024-03-03T15:31:09.386" v="6787"/>
          <ac:spMkLst>
            <pc:docMk/>
            <pc:sldMk cId="275308653" sldId="265"/>
            <ac:spMk id="65" creationId="{91609168-3B31-4597-A844-3B5E8A75A589}"/>
          </ac:spMkLst>
        </pc:spChg>
        <pc:spChg chg="mod">
          <ac:chgData name="Fabian Gross (s)" userId="d6761eaa-fdcc-4f3e-af6b-0467f69055f3" providerId="ADAL" clId="{FDEFEF56-C64D-4D5F-A289-365173C76FF9}" dt="2024-03-03T15:31:09.386" v="6787"/>
          <ac:spMkLst>
            <pc:docMk/>
            <pc:sldMk cId="275308653" sldId="265"/>
            <ac:spMk id="66" creationId="{6E24F278-A0B0-443F-894F-65B4698181AD}"/>
          </ac:spMkLst>
        </pc:spChg>
        <pc:spChg chg="mod">
          <ac:chgData name="Fabian Gross (s)" userId="d6761eaa-fdcc-4f3e-af6b-0467f69055f3" providerId="ADAL" clId="{FDEFEF56-C64D-4D5F-A289-365173C76FF9}" dt="2024-03-03T15:31:09.386" v="6787"/>
          <ac:spMkLst>
            <pc:docMk/>
            <pc:sldMk cId="275308653" sldId="265"/>
            <ac:spMk id="68" creationId="{06D61634-81D1-4C44-BD44-33A3F7BD2DA5}"/>
          </ac:spMkLst>
        </pc:spChg>
        <pc:spChg chg="mod">
          <ac:chgData name="Fabian Gross (s)" userId="d6761eaa-fdcc-4f3e-af6b-0467f69055f3" providerId="ADAL" clId="{FDEFEF56-C64D-4D5F-A289-365173C76FF9}" dt="2024-03-03T15:31:09.386" v="6787"/>
          <ac:spMkLst>
            <pc:docMk/>
            <pc:sldMk cId="275308653" sldId="265"/>
            <ac:spMk id="69" creationId="{3EFC3F43-B48B-4AC2-9F5E-46BEEC7F5694}"/>
          </ac:spMkLst>
        </pc:spChg>
        <pc:spChg chg="mod">
          <ac:chgData name="Fabian Gross (s)" userId="d6761eaa-fdcc-4f3e-af6b-0467f69055f3" providerId="ADAL" clId="{FDEFEF56-C64D-4D5F-A289-365173C76FF9}" dt="2024-03-03T15:31:09.386" v="6787"/>
          <ac:spMkLst>
            <pc:docMk/>
            <pc:sldMk cId="275308653" sldId="265"/>
            <ac:spMk id="71" creationId="{3C79AB08-7F74-43FB-9AD3-DDFAC2C7B2E3}"/>
          </ac:spMkLst>
        </pc:spChg>
        <pc:spChg chg="mod">
          <ac:chgData name="Fabian Gross (s)" userId="d6761eaa-fdcc-4f3e-af6b-0467f69055f3" providerId="ADAL" clId="{FDEFEF56-C64D-4D5F-A289-365173C76FF9}" dt="2024-03-03T15:31:09.386" v="6787"/>
          <ac:spMkLst>
            <pc:docMk/>
            <pc:sldMk cId="275308653" sldId="265"/>
            <ac:spMk id="72" creationId="{F8A3A1E8-0D03-4566-8BD8-18187E71CCF1}"/>
          </ac:spMkLst>
        </pc:spChg>
        <pc:spChg chg="add mod">
          <ac:chgData name="Fabian Gross (s)" userId="d6761eaa-fdcc-4f3e-af6b-0467f69055f3" providerId="ADAL" clId="{FDEFEF56-C64D-4D5F-A289-365173C76FF9}" dt="2024-03-03T15:33:36.893" v="6841"/>
          <ac:spMkLst>
            <pc:docMk/>
            <pc:sldMk cId="275308653" sldId="265"/>
            <ac:spMk id="73" creationId="{6FE4BA07-1C47-4DE4-B5CF-0E0D69AC36B1}"/>
          </ac:spMkLst>
        </pc:spChg>
        <pc:spChg chg="add mod">
          <ac:chgData name="Fabian Gross (s)" userId="d6761eaa-fdcc-4f3e-af6b-0467f69055f3" providerId="ADAL" clId="{FDEFEF56-C64D-4D5F-A289-365173C76FF9}" dt="2024-03-03T15:33:09.001" v="6837" actId="1076"/>
          <ac:spMkLst>
            <pc:docMk/>
            <pc:sldMk cId="275308653" sldId="265"/>
            <ac:spMk id="74" creationId="{E5A9D944-10CE-45FB-B09A-411514A8600C}"/>
          </ac:spMkLst>
        </pc:spChg>
        <pc:spChg chg="add mod">
          <ac:chgData name="Fabian Gross (s)" userId="d6761eaa-fdcc-4f3e-af6b-0467f69055f3" providerId="ADAL" clId="{FDEFEF56-C64D-4D5F-A289-365173C76FF9}" dt="2024-03-03T15:33:44.001" v="6842" actId="2085"/>
          <ac:spMkLst>
            <pc:docMk/>
            <pc:sldMk cId="275308653" sldId="265"/>
            <ac:spMk id="75" creationId="{340C2481-521D-4FA5-92BF-E92A71FD4B73}"/>
          </ac:spMkLst>
        </pc:spChg>
        <pc:spChg chg="add mod">
          <ac:chgData name="Fabian Gross (s)" userId="d6761eaa-fdcc-4f3e-af6b-0467f69055f3" providerId="ADAL" clId="{FDEFEF56-C64D-4D5F-A289-365173C76FF9}" dt="2024-03-03T15:37:42.171" v="7056" actId="1076"/>
          <ac:spMkLst>
            <pc:docMk/>
            <pc:sldMk cId="275308653" sldId="265"/>
            <ac:spMk id="76" creationId="{A2CF7EF3-C257-404B-BA86-3990FA24ECD1}"/>
          </ac:spMkLst>
        </pc:spChg>
        <pc:spChg chg="add del">
          <ac:chgData name="Fabian Gross (s)" userId="d6761eaa-fdcc-4f3e-af6b-0467f69055f3" providerId="ADAL" clId="{FDEFEF56-C64D-4D5F-A289-365173C76FF9}" dt="2024-03-03T15:37:48.867" v="7058" actId="478"/>
          <ac:spMkLst>
            <pc:docMk/>
            <pc:sldMk cId="275308653" sldId="265"/>
            <ac:spMk id="77" creationId="{7DBA8EE9-3924-4F1D-84B5-E1601E1E8CA4}"/>
          </ac:spMkLst>
        </pc:spChg>
        <pc:spChg chg="add del">
          <ac:chgData name="Fabian Gross (s)" userId="d6761eaa-fdcc-4f3e-af6b-0467f69055f3" providerId="ADAL" clId="{FDEFEF56-C64D-4D5F-A289-365173C76FF9}" dt="2024-03-03T15:38:19.293" v="7060" actId="478"/>
          <ac:spMkLst>
            <pc:docMk/>
            <pc:sldMk cId="275308653" sldId="265"/>
            <ac:spMk id="78" creationId="{459FF9E7-CC75-4C41-AAB5-8AED36735AB8}"/>
          </ac:spMkLst>
        </pc:spChg>
        <pc:spChg chg="add mod">
          <ac:chgData name="Fabian Gross (s)" userId="d6761eaa-fdcc-4f3e-af6b-0467f69055f3" providerId="ADAL" clId="{FDEFEF56-C64D-4D5F-A289-365173C76FF9}" dt="2024-03-03T15:38:36.432" v="7065"/>
          <ac:spMkLst>
            <pc:docMk/>
            <pc:sldMk cId="275308653" sldId="265"/>
            <ac:spMk id="79" creationId="{11373D7E-3017-4AFE-A7E9-B581A569E631}"/>
          </ac:spMkLst>
        </pc:spChg>
        <pc:spChg chg="add mod">
          <ac:chgData name="Fabian Gross (s)" userId="d6761eaa-fdcc-4f3e-af6b-0467f69055f3" providerId="ADAL" clId="{FDEFEF56-C64D-4D5F-A289-365173C76FF9}" dt="2024-03-03T15:38:52.114" v="7069"/>
          <ac:spMkLst>
            <pc:docMk/>
            <pc:sldMk cId="275308653" sldId="265"/>
            <ac:spMk id="80" creationId="{1DFAF8C4-E7F4-4953-B2E1-4F2FFC3BF848}"/>
          </ac:spMkLst>
        </pc:spChg>
        <pc:grpChg chg="add mod">
          <ac:chgData name="Fabian Gross (s)" userId="d6761eaa-fdcc-4f3e-af6b-0467f69055f3" providerId="ADAL" clId="{FDEFEF56-C64D-4D5F-A289-365173C76FF9}" dt="2024-03-03T15:31:09.386" v="6787"/>
          <ac:grpSpMkLst>
            <pc:docMk/>
            <pc:sldMk cId="275308653" sldId="265"/>
            <ac:grpSpMk id="4" creationId="{9FF03DF4-52E5-49B5-91E0-8269F80E159D}"/>
          </ac:grpSpMkLst>
        </pc:grpChg>
        <pc:grpChg chg="add mod">
          <ac:chgData name="Fabian Gross (s)" userId="d6761eaa-fdcc-4f3e-af6b-0467f69055f3" providerId="ADAL" clId="{FDEFEF56-C64D-4D5F-A289-365173C76FF9}" dt="2024-03-03T15:31:09.386" v="6787"/>
          <ac:grpSpMkLst>
            <pc:docMk/>
            <pc:sldMk cId="275308653" sldId="265"/>
            <ac:grpSpMk id="7" creationId="{B32D0647-BB34-4D27-ACB8-5B4F4FEF39C8}"/>
          </ac:grpSpMkLst>
        </pc:grpChg>
        <pc:grpChg chg="mod">
          <ac:chgData name="Fabian Gross (s)" userId="d6761eaa-fdcc-4f3e-af6b-0467f69055f3" providerId="ADAL" clId="{FDEFEF56-C64D-4D5F-A289-365173C76FF9}" dt="2024-03-03T15:31:09.386" v="6787"/>
          <ac:grpSpMkLst>
            <pc:docMk/>
            <pc:sldMk cId="275308653" sldId="265"/>
            <ac:grpSpMk id="8" creationId="{240AA7B7-CFE9-4B18-A18E-9C68758607CA}"/>
          </ac:grpSpMkLst>
        </pc:grpChg>
        <pc:grpChg chg="mod">
          <ac:chgData name="Fabian Gross (s)" userId="d6761eaa-fdcc-4f3e-af6b-0467f69055f3" providerId="ADAL" clId="{FDEFEF56-C64D-4D5F-A289-365173C76FF9}" dt="2024-03-03T15:31:09.386" v="6787"/>
          <ac:grpSpMkLst>
            <pc:docMk/>
            <pc:sldMk cId="275308653" sldId="265"/>
            <ac:grpSpMk id="9" creationId="{376224D6-C88A-4FFE-9B09-B41C0EBE3B9D}"/>
          </ac:grpSpMkLst>
        </pc:grpChg>
        <pc:grpChg chg="mod">
          <ac:chgData name="Fabian Gross (s)" userId="d6761eaa-fdcc-4f3e-af6b-0467f69055f3" providerId="ADAL" clId="{FDEFEF56-C64D-4D5F-A289-365173C76FF9}" dt="2024-03-03T15:31:09.386" v="6787"/>
          <ac:grpSpMkLst>
            <pc:docMk/>
            <pc:sldMk cId="275308653" sldId="265"/>
            <ac:grpSpMk id="10" creationId="{03D002C6-2908-45F9-91D7-37B219F72668}"/>
          </ac:grpSpMkLst>
        </pc:grpChg>
        <pc:grpChg chg="mod">
          <ac:chgData name="Fabian Gross (s)" userId="d6761eaa-fdcc-4f3e-af6b-0467f69055f3" providerId="ADAL" clId="{FDEFEF56-C64D-4D5F-A289-365173C76FF9}" dt="2024-03-03T15:31:09.386" v="6787"/>
          <ac:grpSpMkLst>
            <pc:docMk/>
            <pc:sldMk cId="275308653" sldId="265"/>
            <ac:grpSpMk id="11" creationId="{73549429-66FD-4461-BEF4-1474BB96F8F8}"/>
          </ac:grpSpMkLst>
        </pc:grpChg>
        <pc:grpChg chg="mod">
          <ac:chgData name="Fabian Gross (s)" userId="d6761eaa-fdcc-4f3e-af6b-0467f69055f3" providerId="ADAL" clId="{FDEFEF56-C64D-4D5F-A289-365173C76FF9}" dt="2024-03-03T15:31:09.386" v="6787"/>
          <ac:grpSpMkLst>
            <pc:docMk/>
            <pc:sldMk cId="275308653" sldId="265"/>
            <ac:grpSpMk id="17" creationId="{A5CBE20F-6DC6-41EE-964B-A33FE53AFD6F}"/>
          </ac:grpSpMkLst>
        </pc:grpChg>
        <pc:grpChg chg="mod">
          <ac:chgData name="Fabian Gross (s)" userId="d6761eaa-fdcc-4f3e-af6b-0467f69055f3" providerId="ADAL" clId="{FDEFEF56-C64D-4D5F-A289-365173C76FF9}" dt="2024-03-03T15:31:09.386" v="6787"/>
          <ac:grpSpMkLst>
            <pc:docMk/>
            <pc:sldMk cId="275308653" sldId="265"/>
            <ac:grpSpMk id="18" creationId="{127EB5D6-38D5-4BB7-A955-77EDAC398BDE}"/>
          </ac:grpSpMkLst>
        </pc:grpChg>
        <pc:grpChg chg="add mod">
          <ac:chgData name="Fabian Gross (s)" userId="d6761eaa-fdcc-4f3e-af6b-0467f69055f3" providerId="ADAL" clId="{FDEFEF56-C64D-4D5F-A289-365173C76FF9}" dt="2024-03-03T15:31:09.386" v="6787"/>
          <ac:grpSpMkLst>
            <pc:docMk/>
            <pc:sldMk cId="275308653" sldId="265"/>
            <ac:grpSpMk id="50" creationId="{F7E73202-0C87-48D4-93F5-611D8D3FCF1F}"/>
          </ac:grpSpMkLst>
        </pc:grpChg>
        <pc:grpChg chg="add mod">
          <ac:chgData name="Fabian Gross (s)" userId="d6761eaa-fdcc-4f3e-af6b-0467f69055f3" providerId="ADAL" clId="{FDEFEF56-C64D-4D5F-A289-365173C76FF9}" dt="2024-03-10T10:17:57.353" v="8274" actId="1076"/>
          <ac:grpSpMkLst>
            <pc:docMk/>
            <pc:sldMk cId="275308653" sldId="265"/>
            <ac:grpSpMk id="53" creationId="{16407C41-B027-4585-9FAD-40BB5A927A77}"/>
          </ac:grpSpMkLst>
        </pc:grpChg>
        <pc:grpChg chg="add mod">
          <ac:chgData name="Fabian Gross (s)" userId="d6761eaa-fdcc-4f3e-af6b-0467f69055f3" providerId="ADAL" clId="{FDEFEF56-C64D-4D5F-A289-365173C76FF9}" dt="2024-03-03T15:31:09.386" v="6787"/>
          <ac:grpSpMkLst>
            <pc:docMk/>
            <pc:sldMk cId="275308653" sldId="265"/>
            <ac:grpSpMk id="57" creationId="{50721E70-8F4D-45DA-B52A-B3BE7303F1F8}"/>
          </ac:grpSpMkLst>
        </pc:grpChg>
        <pc:grpChg chg="add mod">
          <ac:chgData name="Fabian Gross (s)" userId="d6761eaa-fdcc-4f3e-af6b-0467f69055f3" providerId="ADAL" clId="{FDEFEF56-C64D-4D5F-A289-365173C76FF9}" dt="2024-03-03T15:33:05.270" v="6836" actId="14100"/>
          <ac:grpSpMkLst>
            <pc:docMk/>
            <pc:sldMk cId="275308653" sldId="265"/>
            <ac:grpSpMk id="61" creationId="{6223BF53-58E3-45F5-A771-7857D65DD15A}"/>
          </ac:grpSpMkLst>
        </pc:grpChg>
        <pc:grpChg chg="add mod">
          <ac:chgData name="Fabian Gross (s)" userId="d6761eaa-fdcc-4f3e-af6b-0467f69055f3" providerId="ADAL" clId="{FDEFEF56-C64D-4D5F-A289-365173C76FF9}" dt="2024-03-03T15:33:02.082" v="6835" actId="14100"/>
          <ac:grpSpMkLst>
            <pc:docMk/>
            <pc:sldMk cId="275308653" sldId="265"/>
            <ac:grpSpMk id="64" creationId="{E4EF706C-5E50-4BC6-AD04-5F5D85EF73F7}"/>
          </ac:grpSpMkLst>
        </pc:grpChg>
        <pc:grpChg chg="add mod">
          <ac:chgData name="Fabian Gross (s)" userId="d6761eaa-fdcc-4f3e-af6b-0467f69055f3" providerId="ADAL" clId="{FDEFEF56-C64D-4D5F-A289-365173C76FF9}" dt="2024-03-03T15:32:59.337" v="6834" actId="14100"/>
          <ac:grpSpMkLst>
            <pc:docMk/>
            <pc:sldMk cId="275308653" sldId="265"/>
            <ac:grpSpMk id="67" creationId="{22EE302F-8CF2-4173-AA0F-16AF49F3E650}"/>
          </ac:grpSpMkLst>
        </pc:grpChg>
        <pc:grpChg chg="add mod">
          <ac:chgData name="Fabian Gross (s)" userId="d6761eaa-fdcc-4f3e-af6b-0467f69055f3" providerId="ADAL" clId="{FDEFEF56-C64D-4D5F-A289-365173C76FF9}" dt="2024-03-03T15:32:56.471" v="6833" actId="14100"/>
          <ac:grpSpMkLst>
            <pc:docMk/>
            <pc:sldMk cId="275308653" sldId="265"/>
            <ac:grpSpMk id="70" creationId="{146540B2-DFD2-4B5F-84C8-D76096E8267A}"/>
          </ac:grpSpMkLst>
        </pc:grpChg>
        <pc:picChg chg="add mod">
          <ac:chgData name="Fabian Gross (s)" userId="d6761eaa-fdcc-4f3e-af6b-0467f69055f3" providerId="ADAL" clId="{FDEFEF56-C64D-4D5F-A289-365173C76FF9}" dt="2024-03-03T15:31:09.386" v="6787"/>
          <ac:picMkLst>
            <pc:docMk/>
            <pc:sldMk cId="275308653" sldId="265"/>
            <ac:picMk id="29" creationId="{4D91948A-88BE-4BBE-87AF-18651FD2F84E}"/>
          </ac:picMkLst>
        </pc:picChg>
        <pc:picChg chg="add mod">
          <ac:chgData name="Fabian Gross (s)" userId="d6761eaa-fdcc-4f3e-af6b-0467f69055f3" providerId="ADAL" clId="{FDEFEF56-C64D-4D5F-A289-365173C76FF9}" dt="2024-03-04T14:40:06.781" v="8211"/>
          <ac:picMkLst>
            <pc:docMk/>
            <pc:sldMk cId="275308653" sldId="265"/>
            <ac:picMk id="78" creationId="{99195149-FFEE-4513-B279-D92C1855C3AF}"/>
          </ac:picMkLst>
        </pc:picChg>
      </pc:sldChg>
      <pc:sldChg chg="addSp delSp modSp new del mod">
        <pc:chgData name="Fabian Gross (s)" userId="d6761eaa-fdcc-4f3e-af6b-0467f69055f3" providerId="ADAL" clId="{FDEFEF56-C64D-4D5F-A289-365173C76FF9}" dt="2024-02-27T22:35:20.836" v="1121" actId="680"/>
        <pc:sldMkLst>
          <pc:docMk/>
          <pc:sldMk cId="460699703" sldId="265"/>
        </pc:sldMkLst>
        <pc:spChg chg="add del mod">
          <ac:chgData name="Fabian Gross (s)" userId="d6761eaa-fdcc-4f3e-af6b-0467f69055f3" providerId="ADAL" clId="{FDEFEF56-C64D-4D5F-A289-365173C76FF9}" dt="2024-02-27T22:35:20.226" v="1120"/>
          <ac:spMkLst>
            <pc:docMk/>
            <pc:sldMk cId="460699703" sldId="265"/>
            <ac:spMk id="2" creationId="{0EFE4B21-41D6-44D4-B835-EB04609908D0}"/>
          </ac:spMkLst>
        </pc:spChg>
        <pc:spChg chg="add del mod">
          <ac:chgData name="Fabian Gross (s)" userId="d6761eaa-fdcc-4f3e-af6b-0467f69055f3" providerId="ADAL" clId="{FDEFEF56-C64D-4D5F-A289-365173C76FF9}" dt="2024-02-27T22:35:20.226" v="1120"/>
          <ac:spMkLst>
            <pc:docMk/>
            <pc:sldMk cId="460699703" sldId="265"/>
            <ac:spMk id="3" creationId="{694C6391-71EC-4ACA-A0A6-11FB2BB1F8B5}"/>
          </ac:spMkLst>
        </pc:spChg>
        <pc:spChg chg="add del mod">
          <ac:chgData name="Fabian Gross (s)" userId="d6761eaa-fdcc-4f3e-af6b-0467f69055f3" providerId="ADAL" clId="{FDEFEF56-C64D-4D5F-A289-365173C76FF9}" dt="2024-02-27T22:35:20.226" v="1120"/>
          <ac:spMkLst>
            <pc:docMk/>
            <pc:sldMk cId="460699703" sldId="265"/>
            <ac:spMk id="4" creationId="{6FCFC27A-38AE-4554-B748-74DD3CC692B2}"/>
          </ac:spMkLst>
        </pc:spChg>
        <pc:spChg chg="add del mod">
          <ac:chgData name="Fabian Gross (s)" userId="d6761eaa-fdcc-4f3e-af6b-0467f69055f3" providerId="ADAL" clId="{FDEFEF56-C64D-4D5F-A289-365173C76FF9}" dt="2024-02-27T22:35:20.226" v="1120"/>
          <ac:spMkLst>
            <pc:docMk/>
            <pc:sldMk cId="460699703" sldId="265"/>
            <ac:spMk id="5" creationId="{66DBEF96-9C14-4365-A82B-B9EEE365D389}"/>
          </ac:spMkLst>
        </pc:spChg>
        <pc:spChg chg="add del mod">
          <ac:chgData name="Fabian Gross (s)" userId="d6761eaa-fdcc-4f3e-af6b-0467f69055f3" providerId="ADAL" clId="{FDEFEF56-C64D-4D5F-A289-365173C76FF9}" dt="2024-02-27T22:35:20.226" v="1120"/>
          <ac:spMkLst>
            <pc:docMk/>
            <pc:sldMk cId="460699703" sldId="265"/>
            <ac:spMk id="6" creationId="{C2C65B40-CF98-47FA-9F05-DDFC4F680A2D}"/>
          </ac:spMkLst>
        </pc:spChg>
        <pc:spChg chg="add del mod">
          <ac:chgData name="Fabian Gross (s)" userId="d6761eaa-fdcc-4f3e-af6b-0467f69055f3" providerId="ADAL" clId="{FDEFEF56-C64D-4D5F-A289-365173C76FF9}" dt="2024-02-27T22:35:20.226" v="1120"/>
          <ac:spMkLst>
            <pc:docMk/>
            <pc:sldMk cId="460699703" sldId="265"/>
            <ac:spMk id="7" creationId="{07498B1A-398C-4FE4-A217-C86D38B85EAB}"/>
          </ac:spMkLst>
        </pc:spChg>
      </pc:sldChg>
      <pc:sldChg chg="addSp delSp modSp add mod">
        <pc:chgData name="Fabian Gross (s)" userId="d6761eaa-fdcc-4f3e-af6b-0467f69055f3" providerId="ADAL" clId="{FDEFEF56-C64D-4D5F-A289-365173C76FF9}" dt="2024-03-04T14:40:10.526" v="8213"/>
        <pc:sldMkLst>
          <pc:docMk/>
          <pc:sldMk cId="2710110362" sldId="266"/>
        </pc:sldMkLst>
        <pc:spChg chg="add del mod">
          <ac:chgData name="Fabian Gross (s)" userId="d6761eaa-fdcc-4f3e-af6b-0467f69055f3" providerId="ADAL" clId="{FDEFEF56-C64D-4D5F-A289-365173C76FF9}" dt="2024-02-28T07:00:20.220" v="1623"/>
          <ac:spMkLst>
            <pc:docMk/>
            <pc:sldMk cId="2710110362" sldId="266"/>
            <ac:spMk id="3" creationId="{EDD597DF-3583-42B0-885D-E7DA25120A2F}"/>
          </ac:spMkLst>
        </pc:spChg>
        <pc:spChg chg="add del mod">
          <ac:chgData name="Fabian Gross (s)" userId="d6761eaa-fdcc-4f3e-af6b-0467f69055f3" providerId="ADAL" clId="{FDEFEF56-C64D-4D5F-A289-365173C76FF9}" dt="2024-02-28T07:00:41.922" v="1628" actId="767"/>
          <ac:spMkLst>
            <pc:docMk/>
            <pc:sldMk cId="2710110362" sldId="266"/>
            <ac:spMk id="5" creationId="{20CFEF98-4918-47EE-8ABB-B1ACAAB9268C}"/>
          </ac:spMkLst>
        </pc:spChg>
        <pc:spChg chg="add mod ord">
          <ac:chgData name="Fabian Gross (s)" userId="d6761eaa-fdcc-4f3e-af6b-0467f69055f3" providerId="ADAL" clId="{FDEFEF56-C64D-4D5F-A289-365173C76FF9}" dt="2024-03-03T21:08:47.949" v="7562" actId="164"/>
          <ac:spMkLst>
            <pc:docMk/>
            <pc:sldMk cId="2710110362" sldId="266"/>
            <ac:spMk id="11" creationId="{2FAFD694-D861-4873-BECD-13B57BB499C7}"/>
          </ac:spMkLst>
        </pc:spChg>
        <pc:spChg chg="add del mod">
          <ac:chgData name="Fabian Gross (s)" userId="d6761eaa-fdcc-4f3e-af6b-0467f69055f3" providerId="ADAL" clId="{FDEFEF56-C64D-4D5F-A289-365173C76FF9}" dt="2024-02-28T06:39:00.208" v="1443" actId="478"/>
          <ac:spMkLst>
            <pc:docMk/>
            <pc:sldMk cId="2710110362" sldId="266"/>
            <ac:spMk id="12" creationId="{E538F136-8A83-4E80-9EBA-D34DA02A9F0A}"/>
          </ac:spMkLst>
        </pc:spChg>
        <pc:spChg chg="add del mod">
          <ac:chgData name="Fabian Gross (s)" userId="d6761eaa-fdcc-4f3e-af6b-0467f69055f3" providerId="ADAL" clId="{FDEFEF56-C64D-4D5F-A289-365173C76FF9}" dt="2024-02-28T07:00:40.523" v="1627" actId="767"/>
          <ac:spMkLst>
            <pc:docMk/>
            <pc:sldMk cId="2710110362" sldId="266"/>
            <ac:spMk id="13" creationId="{0C0764A4-4624-4EE1-8B39-C19236B48DA5}"/>
          </ac:spMkLst>
        </pc:spChg>
        <pc:spChg chg="add del">
          <ac:chgData name="Fabian Gross (s)" userId="d6761eaa-fdcc-4f3e-af6b-0467f69055f3" providerId="ADAL" clId="{FDEFEF56-C64D-4D5F-A289-365173C76FF9}" dt="2024-02-28T07:01:23.051" v="1631"/>
          <ac:spMkLst>
            <pc:docMk/>
            <pc:sldMk cId="2710110362" sldId="266"/>
            <ac:spMk id="14" creationId="{2367F329-878A-4AF0-8402-B85982F1F9DE}"/>
          </ac:spMkLst>
        </pc:spChg>
        <pc:spChg chg="add del mod ord">
          <ac:chgData name="Fabian Gross (s)" userId="d6761eaa-fdcc-4f3e-af6b-0467f69055f3" providerId="ADAL" clId="{FDEFEF56-C64D-4D5F-A289-365173C76FF9}" dt="2024-02-28T07:02:03.651" v="1636" actId="21"/>
          <ac:spMkLst>
            <pc:docMk/>
            <pc:sldMk cId="2710110362" sldId="266"/>
            <ac:spMk id="15" creationId="{95946CF5-0281-4AFD-A70B-F8228F05A7AC}"/>
          </ac:spMkLst>
        </pc:spChg>
        <pc:spChg chg="mod">
          <ac:chgData name="Fabian Gross (s)" userId="d6761eaa-fdcc-4f3e-af6b-0467f69055f3" providerId="ADAL" clId="{FDEFEF56-C64D-4D5F-A289-365173C76FF9}" dt="2024-02-28T06:53:11.597" v="1561"/>
          <ac:spMkLst>
            <pc:docMk/>
            <pc:sldMk cId="2710110362" sldId="266"/>
            <ac:spMk id="23" creationId="{484FF51C-2249-4CF8-9D38-971B5FC9EE1B}"/>
          </ac:spMkLst>
        </pc:spChg>
        <pc:spChg chg="add del mod">
          <ac:chgData name="Fabian Gross (s)" userId="d6761eaa-fdcc-4f3e-af6b-0467f69055f3" providerId="ADAL" clId="{FDEFEF56-C64D-4D5F-A289-365173C76FF9}" dt="2024-02-28T06:44:45.971" v="1539" actId="1076"/>
          <ac:spMkLst>
            <pc:docMk/>
            <pc:sldMk cId="2710110362" sldId="266"/>
            <ac:spMk id="41" creationId="{39A40F2E-7FC9-4F34-AD99-379FF36E6008}"/>
          </ac:spMkLst>
        </pc:spChg>
        <pc:spChg chg="del">
          <ac:chgData name="Fabian Gross (s)" userId="d6761eaa-fdcc-4f3e-af6b-0467f69055f3" providerId="ADAL" clId="{FDEFEF56-C64D-4D5F-A289-365173C76FF9}" dt="2024-02-27T22:46:17.630" v="1216" actId="478"/>
          <ac:spMkLst>
            <pc:docMk/>
            <pc:sldMk cId="2710110362" sldId="266"/>
            <ac:spMk id="50" creationId="{0BDDB86F-373D-4C11-969A-FB85CC685517}"/>
          </ac:spMkLst>
        </pc:spChg>
        <pc:spChg chg="del">
          <ac:chgData name="Fabian Gross (s)" userId="d6761eaa-fdcc-4f3e-af6b-0467f69055f3" providerId="ADAL" clId="{FDEFEF56-C64D-4D5F-A289-365173C76FF9}" dt="2024-02-27T22:46:23.899" v="1219" actId="478"/>
          <ac:spMkLst>
            <pc:docMk/>
            <pc:sldMk cId="2710110362" sldId="266"/>
            <ac:spMk id="51" creationId="{3B70A878-9F5F-417E-8322-15CDC78DB943}"/>
          </ac:spMkLst>
        </pc:spChg>
        <pc:spChg chg="del">
          <ac:chgData name="Fabian Gross (s)" userId="d6761eaa-fdcc-4f3e-af6b-0467f69055f3" providerId="ADAL" clId="{FDEFEF56-C64D-4D5F-A289-365173C76FF9}" dt="2024-02-27T22:46:30.963" v="1223" actId="478"/>
          <ac:spMkLst>
            <pc:docMk/>
            <pc:sldMk cId="2710110362" sldId="266"/>
            <ac:spMk id="52" creationId="{FA1C2DE8-9753-473E-B4F6-475631D30EFC}"/>
          </ac:spMkLst>
        </pc:spChg>
        <pc:spChg chg="del">
          <ac:chgData name="Fabian Gross (s)" userId="d6761eaa-fdcc-4f3e-af6b-0467f69055f3" providerId="ADAL" clId="{FDEFEF56-C64D-4D5F-A289-365173C76FF9}" dt="2024-02-27T22:46:19.065" v="1217" actId="478"/>
          <ac:spMkLst>
            <pc:docMk/>
            <pc:sldMk cId="2710110362" sldId="266"/>
            <ac:spMk id="53" creationId="{DD16B2F6-4D53-46B4-B880-5CF15A230A2D}"/>
          </ac:spMkLst>
        </pc:spChg>
        <pc:spChg chg="del">
          <ac:chgData name="Fabian Gross (s)" userId="d6761eaa-fdcc-4f3e-af6b-0467f69055f3" providerId="ADAL" clId="{FDEFEF56-C64D-4D5F-A289-365173C76FF9}" dt="2024-02-27T22:46:21.049" v="1218" actId="478"/>
          <ac:spMkLst>
            <pc:docMk/>
            <pc:sldMk cId="2710110362" sldId="266"/>
            <ac:spMk id="54" creationId="{3B7FE152-6AE6-4F0F-9721-80A940B4C339}"/>
          </ac:spMkLst>
        </pc:spChg>
        <pc:spChg chg="del">
          <ac:chgData name="Fabian Gross (s)" userId="d6761eaa-fdcc-4f3e-af6b-0467f69055f3" providerId="ADAL" clId="{FDEFEF56-C64D-4D5F-A289-365173C76FF9}" dt="2024-02-27T22:46:33.495" v="1224" actId="478"/>
          <ac:spMkLst>
            <pc:docMk/>
            <pc:sldMk cId="2710110362" sldId="266"/>
            <ac:spMk id="55" creationId="{10112C03-3516-4225-A8C6-94B87DBACD42}"/>
          </ac:spMkLst>
        </pc:spChg>
        <pc:spChg chg="mod">
          <ac:chgData name="Fabian Gross (s)" userId="d6761eaa-fdcc-4f3e-af6b-0467f69055f3" providerId="ADAL" clId="{FDEFEF56-C64D-4D5F-A289-365173C76FF9}" dt="2024-02-27T22:47:26.922" v="1249"/>
          <ac:spMkLst>
            <pc:docMk/>
            <pc:sldMk cId="2710110362" sldId="266"/>
            <ac:spMk id="83" creationId="{0264D084-D6B1-4166-9C8F-34893AE4DA6B}"/>
          </ac:spMkLst>
        </pc:spChg>
        <pc:spChg chg="add mod">
          <ac:chgData name="Fabian Gross (s)" userId="d6761eaa-fdcc-4f3e-af6b-0467f69055f3" providerId="ADAL" clId="{FDEFEF56-C64D-4D5F-A289-365173C76FF9}" dt="2024-02-28T06:45:24.351" v="1553" actId="14100"/>
          <ac:spMkLst>
            <pc:docMk/>
            <pc:sldMk cId="2710110362" sldId="266"/>
            <ac:spMk id="86" creationId="{6859B98E-7A75-4990-86F0-383AA20C24E8}"/>
          </ac:spMkLst>
        </pc:spChg>
        <pc:spChg chg="add mod">
          <ac:chgData name="Fabian Gross (s)" userId="d6761eaa-fdcc-4f3e-af6b-0467f69055f3" providerId="ADAL" clId="{FDEFEF56-C64D-4D5F-A289-365173C76FF9}" dt="2024-02-27T22:54:07.928" v="1377" actId="1076"/>
          <ac:spMkLst>
            <pc:docMk/>
            <pc:sldMk cId="2710110362" sldId="266"/>
            <ac:spMk id="87" creationId="{1F4FB058-6AA2-4EFA-9D38-9A859754E605}"/>
          </ac:spMkLst>
        </pc:spChg>
        <pc:spChg chg="add mod">
          <ac:chgData name="Fabian Gross (s)" userId="d6761eaa-fdcc-4f3e-af6b-0467f69055f3" providerId="ADAL" clId="{FDEFEF56-C64D-4D5F-A289-365173C76FF9}" dt="2024-02-28T06:45:14.027" v="1550" actId="14100"/>
          <ac:spMkLst>
            <pc:docMk/>
            <pc:sldMk cId="2710110362" sldId="266"/>
            <ac:spMk id="88" creationId="{00AAA5E6-C6AB-4A8E-9FA1-8F479816E142}"/>
          </ac:spMkLst>
        </pc:spChg>
        <pc:spChg chg="mod">
          <ac:chgData name="Fabian Gross (s)" userId="d6761eaa-fdcc-4f3e-af6b-0467f69055f3" providerId="ADAL" clId="{FDEFEF56-C64D-4D5F-A289-365173C76FF9}" dt="2024-02-27T22:48:57.793" v="1299"/>
          <ac:spMkLst>
            <pc:docMk/>
            <pc:sldMk cId="2710110362" sldId="266"/>
            <ac:spMk id="90" creationId="{E7A700F0-4316-4114-9D0A-7E701991805F}"/>
          </ac:spMkLst>
        </pc:spChg>
        <pc:spChg chg="add mod">
          <ac:chgData name="Fabian Gross (s)" userId="d6761eaa-fdcc-4f3e-af6b-0467f69055f3" providerId="ADAL" clId="{FDEFEF56-C64D-4D5F-A289-365173C76FF9}" dt="2024-02-28T06:45:17.775" v="1551" actId="14100"/>
          <ac:spMkLst>
            <pc:docMk/>
            <pc:sldMk cId="2710110362" sldId="266"/>
            <ac:spMk id="92" creationId="{75C2EA24-EB5E-4E9F-96A1-337378EB5136}"/>
          </ac:spMkLst>
        </pc:spChg>
        <pc:spChg chg="mod topLvl">
          <ac:chgData name="Fabian Gross (s)" userId="d6761eaa-fdcc-4f3e-af6b-0467f69055f3" providerId="ADAL" clId="{FDEFEF56-C64D-4D5F-A289-365173C76FF9}" dt="2024-02-27T22:46:42.060" v="1229" actId="478"/>
          <ac:spMkLst>
            <pc:docMk/>
            <pc:sldMk cId="2710110362" sldId="266"/>
            <ac:spMk id="93" creationId="{2A0498E8-E8B8-43CE-97EF-1119DE6C4082}"/>
          </ac:spMkLst>
        </pc:spChg>
        <pc:spChg chg="add mod">
          <ac:chgData name="Fabian Gross (s)" userId="d6761eaa-fdcc-4f3e-af6b-0467f69055f3" providerId="ADAL" clId="{FDEFEF56-C64D-4D5F-A289-365173C76FF9}" dt="2024-02-28T21:52:55.330" v="2295"/>
          <ac:spMkLst>
            <pc:docMk/>
            <pc:sldMk cId="2710110362" sldId="266"/>
            <ac:spMk id="93" creationId="{ECCED9FE-4E67-4488-B088-2F92E159CA4C}"/>
          </ac:spMkLst>
        </pc:spChg>
        <pc:spChg chg="add mod">
          <ac:chgData name="Fabian Gross (s)" userId="d6761eaa-fdcc-4f3e-af6b-0467f69055f3" providerId="ADAL" clId="{FDEFEF56-C64D-4D5F-A289-365173C76FF9}" dt="2024-02-28T06:45:08.289" v="1549" actId="1076"/>
          <ac:spMkLst>
            <pc:docMk/>
            <pc:sldMk cId="2710110362" sldId="266"/>
            <ac:spMk id="94" creationId="{1040668B-9781-4F3E-AF92-B3F3B711A291}"/>
          </ac:spMkLst>
        </pc:spChg>
        <pc:spChg chg="del topLvl">
          <ac:chgData name="Fabian Gross (s)" userId="d6761eaa-fdcc-4f3e-af6b-0467f69055f3" providerId="ADAL" clId="{FDEFEF56-C64D-4D5F-A289-365173C76FF9}" dt="2024-02-27T22:46:34.849" v="1225" actId="478"/>
          <ac:spMkLst>
            <pc:docMk/>
            <pc:sldMk cId="2710110362" sldId="266"/>
            <ac:spMk id="94" creationId="{E0D6188F-6EC5-49B4-99F0-D729A2054034}"/>
          </ac:spMkLst>
        </pc:spChg>
        <pc:spChg chg="add del mod topLvl">
          <ac:chgData name="Fabian Gross (s)" userId="d6761eaa-fdcc-4f3e-af6b-0467f69055f3" providerId="ADAL" clId="{FDEFEF56-C64D-4D5F-A289-365173C76FF9}" dt="2024-02-27T22:47:07.292" v="1246" actId="20577"/>
          <ac:spMkLst>
            <pc:docMk/>
            <pc:sldMk cId="2710110362" sldId="266"/>
            <ac:spMk id="95" creationId="{252E2827-CCD3-4E23-B075-E4D45BD185E0}"/>
          </ac:spMkLst>
        </pc:spChg>
        <pc:spChg chg="add del mod">
          <ac:chgData name="Fabian Gross (s)" userId="d6761eaa-fdcc-4f3e-af6b-0467f69055f3" providerId="ADAL" clId="{FDEFEF56-C64D-4D5F-A289-365173C76FF9}" dt="2024-02-28T06:43:31.079" v="1530" actId="1076"/>
          <ac:spMkLst>
            <pc:docMk/>
            <pc:sldMk cId="2710110362" sldId="266"/>
            <ac:spMk id="98" creationId="{29311EC8-8345-4A90-BDF2-F4D26EA40E78}"/>
          </ac:spMkLst>
        </pc:spChg>
        <pc:spChg chg="add mod">
          <ac:chgData name="Fabian Gross (s)" userId="d6761eaa-fdcc-4f3e-af6b-0467f69055f3" providerId="ADAL" clId="{FDEFEF56-C64D-4D5F-A289-365173C76FF9}" dt="2024-02-28T06:45:20.601" v="1552" actId="14100"/>
          <ac:spMkLst>
            <pc:docMk/>
            <pc:sldMk cId="2710110362" sldId="266"/>
            <ac:spMk id="102" creationId="{3E866FEF-FC0D-421E-9641-1FE64E71B62F}"/>
          </ac:spMkLst>
        </pc:spChg>
        <pc:spChg chg="add mod">
          <ac:chgData name="Fabian Gross (s)" userId="d6761eaa-fdcc-4f3e-af6b-0467f69055f3" providerId="ADAL" clId="{FDEFEF56-C64D-4D5F-A289-365173C76FF9}" dt="2024-02-28T06:45:08.289" v="1549" actId="1076"/>
          <ac:spMkLst>
            <pc:docMk/>
            <pc:sldMk cId="2710110362" sldId="266"/>
            <ac:spMk id="113" creationId="{364C08BE-6801-4F3A-88C5-3DE9F58C2573}"/>
          </ac:spMkLst>
        </pc:spChg>
        <pc:spChg chg="mod">
          <ac:chgData name="Fabian Gross (s)" userId="d6761eaa-fdcc-4f3e-af6b-0467f69055f3" providerId="ADAL" clId="{FDEFEF56-C64D-4D5F-A289-365173C76FF9}" dt="2024-02-27T22:54:55.097" v="1392"/>
          <ac:spMkLst>
            <pc:docMk/>
            <pc:sldMk cId="2710110362" sldId="266"/>
            <ac:spMk id="113" creationId="{C916FE48-29FF-40A7-90F7-E868D60E8512}"/>
          </ac:spMkLst>
        </pc:spChg>
        <pc:spChg chg="add mod">
          <ac:chgData name="Fabian Gross (s)" userId="d6761eaa-fdcc-4f3e-af6b-0467f69055f3" providerId="ADAL" clId="{FDEFEF56-C64D-4D5F-A289-365173C76FF9}" dt="2024-02-28T06:45:08.289" v="1549" actId="1076"/>
          <ac:spMkLst>
            <pc:docMk/>
            <pc:sldMk cId="2710110362" sldId="266"/>
            <ac:spMk id="114" creationId="{4912D92D-210F-42A3-82AE-004897BB6CF8}"/>
          </ac:spMkLst>
        </pc:spChg>
        <pc:spChg chg="add mod">
          <ac:chgData name="Fabian Gross (s)" userId="d6761eaa-fdcc-4f3e-af6b-0467f69055f3" providerId="ADAL" clId="{FDEFEF56-C64D-4D5F-A289-365173C76FF9}" dt="2024-02-28T06:47:00.491" v="1555" actId="207"/>
          <ac:spMkLst>
            <pc:docMk/>
            <pc:sldMk cId="2710110362" sldId="266"/>
            <ac:spMk id="116" creationId="{EA954C4B-0225-45E6-B5DF-802EE3BC22F6}"/>
          </ac:spMkLst>
        </pc:spChg>
        <pc:spChg chg="add mod">
          <ac:chgData name="Fabian Gross (s)" userId="d6761eaa-fdcc-4f3e-af6b-0467f69055f3" providerId="ADAL" clId="{FDEFEF56-C64D-4D5F-A289-365173C76FF9}" dt="2024-02-28T06:44:11.028" v="1533" actId="20577"/>
          <ac:spMkLst>
            <pc:docMk/>
            <pc:sldMk cId="2710110362" sldId="266"/>
            <ac:spMk id="119" creationId="{C6D1ED39-9671-4F6E-9DAE-5BE64B7D75BD}"/>
          </ac:spMkLst>
        </pc:spChg>
        <pc:spChg chg="add mod">
          <ac:chgData name="Fabian Gross (s)" userId="d6761eaa-fdcc-4f3e-af6b-0467f69055f3" providerId="ADAL" clId="{FDEFEF56-C64D-4D5F-A289-365173C76FF9}" dt="2024-02-28T06:56:44.114" v="1611"/>
          <ac:spMkLst>
            <pc:docMk/>
            <pc:sldMk cId="2710110362" sldId="266"/>
            <ac:spMk id="120" creationId="{E29EE455-8447-4E4A-9BB6-377652F6563E}"/>
          </ac:spMkLst>
        </pc:spChg>
        <pc:spChg chg="add mod">
          <ac:chgData name="Fabian Gross (s)" userId="d6761eaa-fdcc-4f3e-af6b-0467f69055f3" providerId="ADAL" clId="{FDEFEF56-C64D-4D5F-A289-365173C76FF9}" dt="2024-02-28T06:55:25.830" v="1610" actId="14100"/>
          <ac:spMkLst>
            <pc:docMk/>
            <pc:sldMk cId="2710110362" sldId="266"/>
            <ac:spMk id="123" creationId="{A931C427-26CA-4CF7-82BE-C7C95EA70B95}"/>
          </ac:spMkLst>
        </pc:spChg>
        <pc:spChg chg="add del mod ord">
          <ac:chgData name="Fabian Gross (s)" userId="d6761eaa-fdcc-4f3e-af6b-0467f69055f3" providerId="ADAL" clId="{FDEFEF56-C64D-4D5F-A289-365173C76FF9}" dt="2024-02-28T07:00:20.220" v="1623"/>
          <ac:spMkLst>
            <pc:docMk/>
            <pc:sldMk cId="2710110362" sldId="266"/>
            <ac:spMk id="126" creationId="{C4283EBE-C92D-4B11-B48F-F93135048E2B}"/>
          </ac:spMkLst>
        </pc:spChg>
        <pc:spChg chg="del mod">
          <ac:chgData name="Fabian Gross (s)" userId="d6761eaa-fdcc-4f3e-af6b-0467f69055f3" providerId="ADAL" clId="{FDEFEF56-C64D-4D5F-A289-365173C76FF9}" dt="2024-02-28T07:00:33.264" v="1624" actId="478"/>
          <ac:spMkLst>
            <pc:docMk/>
            <pc:sldMk cId="2710110362" sldId="266"/>
            <ac:spMk id="129" creationId="{9190D8BD-05A9-4E61-B7A6-34C79C891DEC}"/>
          </ac:spMkLst>
        </pc:spChg>
        <pc:spChg chg="del mod">
          <ac:chgData name="Fabian Gross (s)" userId="d6761eaa-fdcc-4f3e-af6b-0467f69055f3" providerId="ADAL" clId="{FDEFEF56-C64D-4D5F-A289-365173C76FF9}" dt="2024-02-28T07:00:55.563" v="1629"/>
          <ac:spMkLst>
            <pc:docMk/>
            <pc:sldMk cId="2710110362" sldId="266"/>
            <ac:spMk id="133" creationId="{785BD911-3DE3-4430-8ADA-6E58921D1E25}"/>
          </ac:spMkLst>
        </pc:spChg>
        <pc:spChg chg="del mod">
          <ac:chgData name="Fabian Gross (s)" userId="d6761eaa-fdcc-4f3e-af6b-0467f69055f3" providerId="ADAL" clId="{FDEFEF56-C64D-4D5F-A289-365173C76FF9}" dt="2024-02-28T07:00:55.563" v="1629"/>
          <ac:spMkLst>
            <pc:docMk/>
            <pc:sldMk cId="2710110362" sldId="266"/>
            <ac:spMk id="134" creationId="{8AD8DB3D-3C09-4C84-9C2B-8296B688B763}"/>
          </ac:spMkLst>
        </pc:spChg>
        <pc:spChg chg="del mod">
          <ac:chgData name="Fabian Gross (s)" userId="d6761eaa-fdcc-4f3e-af6b-0467f69055f3" providerId="ADAL" clId="{FDEFEF56-C64D-4D5F-A289-365173C76FF9}" dt="2024-02-28T07:01:23.051" v="1631"/>
          <ac:spMkLst>
            <pc:docMk/>
            <pc:sldMk cId="2710110362" sldId="266"/>
            <ac:spMk id="135" creationId="{39A19EA0-015F-4D19-820E-2CF95B1E5458}"/>
          </ac:spMkLst>
        </pc:spChg>
        <pc:spChg chg="del mod">
          <ac:chgData name="Fabian Gross (s)" userId="d6761eaa-fdcc-4f3e-af6b-0467f69055f3" providerId="ADAL" clId="{FDEFEF56-C64D-4D5F-A289-365173C76FF9}" dt="2024-02-28T07:02:03.651" v="1636" actId="21"/>
          <ac:spMkLst>
            <pc:docMk/>
            <pc:sldMk cId="2710110362" sldId="266"/>
            <ac:spMk id="136" creationId="{1079D1A6-3578-4240-9096-3A66C36C39C8}"/>
          </ac:spMkLst>
        </pc:spChg>
        <pc:grpChg chg="add mod">
          <ac:chgData name="Fabian Gross (s)" userId="d6761eaa-fdcc-4f3e-af6b-0467f69055f3" providerId="ADAL" clId="{FDEFEF56-C64D-4D5F-A289-365173C76FF9}" dt="2024-03-03T21:08:47.949" v="7562" actId="164"/>
          <ac:grpSpMkLst>
            <pc:docMk/>
            <pc:sldMk cId="2710110362" sldId="266"/>
            <ac:grpSpMk id="3" creationId="{5CA232DD-53E4-4C15-A67D-525A0041EF97}"/>
          </ac:grpSpMkLst>
        </pc:grpChg>
        <pc:grpChg chg="mod">
          <ac:chgData name="Fabian Gross (s)" userId="d6761eaa-fdcc-4f3e-af6b-0467f69055f3" providerId="ADAL" clId="{FDEFEF56-C64D-4D5F-A289-365173C76FF9}" dt="2024-02-27T22:51:51.348" v="1348" actId="1076"/>
          <ac:grpSpMkLst>
            <pc:docMk/>
            <pc:sldMk cId="2710110362" sldId="266"/>
            <ac:grpSpMk id="7" creationId="{393293E6-4D3D-4D17-8C82-E2F0368B792A}"/>
          </ac:grpSpMkLst>
        </pc:grpChg>
        <pc:grpChg chg="add mod">
          <ac:chgData name="Fabian Gross (s)" userId="d6761eaa-fdcc-4f3e-af6b-0467f69055f3" providerId="ADAL" clId="{FDEFEF56-C64D-4D5F-A289-365173C76FF9}" dt="2024-02-27T22:56:06.011" v="1419" actId="14100"/>
          <ac:grpSpMkLst>
            <pc:docMk/>
            <pc:sldMk cId="2710110362" sldId="266"/>
            <ac:grpSpMk id="82" creationId="{1BC62C8C-7B9C-4AE9-9FEE-604EF2C7DEDF}"/>
          </ac:grpSpMkLst>
        </pc:grpChg>
        <pc:grpChg chg="add mod">
          <ac:chgData name="Fabian Gross (s)" userId="d6761eaa-fdcc-4f3e-af6b-0467f69055f3" providerId="ADAL" clId="{FDEFEF56-C64D-4D5F-A289-365173C76FF9}" dt="2024-02-27T22:54:07.928" v="1377" actId="1076"/>
          <ac:grpSpMkLst>
            <pc:docMk/>
            <pc:sldMk cId="2710110362" sldId="266"/>
            <ac:grpSpMk id="89" creationId="{7B47496E-7D96-4656-840A-001717CBB39D}"/>
          </ac:grpSpMkLst>
        </pc:grpChg>
        <pc:grpChg chg="add del mod topLvl">
          <ac:chgData name="Fabian Gross (s)" userId="d6761eaa-fdcc-4f3e-af6b-0467f69055f3" providerId="ADAL" clId="{FDEFEF56-C64D-4D5F-A289-365173C76FF9}" dt="2024-02-27T22:47:21.081" v="1248" actId="478"/>
          <ac:grpSpMkLst>
            <pc:docMk/>
            <pc:sldMk cId="2710110362" sldId="266"/>
            <ac:grpSpMk id="96" creationId="{F3808494-A576-481E-B187-94E8D0AEDADC}"/>
          </ac:grpSpMkLst>
        </pc:grpChg>
        <pc:grpChg chg="del">
          <ac:chgData name="Fabian Gross (s)" userId="d6761eaa-fdcc-4f3e-af6b-0467f69055f3" providerId="ADAL" clId="{FDEFEF56-C64D-4D5F-A289-365173C76FF9}" dt="2024-02-27T22:46:34.849" v="1225" actId="478"/>
          <ac:grpSpMkLst>
            <pc:docMk/>
            <pc:sldMk cId="2710110362" sldId="266"/>
            <ac:grpSpMk id="97" creationId="{F64FF6A9-EA9E-4CE7-8C61-B5F0CEE44E0C}"/>
          </ac:grpSpMkLst>
        </pc:grpChg>
        <pc:grpChg chg="add del mod">
          <ac:chgData name="Fabian Gross (s)" userId="d6761eaa-fdcc-4f3e-af6b-0467f69055f3" providerId="ADAL" clId="{FDEFEF56-C64D-4D5F-A289-365173C76FF9}" dt="2024-02-27T22:54:56.412" v="1393"/>
          <ac:grpSpMkLst>
            <pc:docMk/>
            <pc:sldMk cId="2710110362" sldId="266"/>
            <ac:grpSpMk id="112" creationId="{5CC53035-CEFB-485F-83F3-836B9F1BB278}"/>
          </ac:grpSpMkLst>
        </pc:grpChg>
        <pc:picChg chg="add mod">
          <ac:chgData name="Fabian Gross (s)" userId="d6761eaa-fdcc-4f3e-af6b-0467f69055f3" providerId="ADAL" clId="{FDEFEF56-C64D-4D5F-A289-365173C76FF9}" dt="2024-03-03T21:08:47.949" v="7562" actId="164"/>
          <ac:picMkLst>
            <pc:docMk/>
            <pc:sldMk cId="2710110362" sldId="266"/>
            <ac:picMk id="4" creationId="{FA3C1598-70FF-4ED0-9752-77880A1A50D8}"/>
          </ac:picMkLst>
        </pc:picChg>
        <pc:picChg chg="mod">
          <ac:chgData name="Fabian Gross (s)" userId="d6761eaa-fdcc-4f3e-af6b-0467f69055f3" providerId="ADAL" clId="{FDEFEF56-C64D-4D5F-A289-365173C76FF9}" dt="2024-02-27T22:51:58.210" v="1350" actId="1076"/>
          <ac:picMkLst>
            <pc:docMk/>
            <pc:sldMk cId="2710110362" sldId="266"/>
            <ac:picMk id="6" creationId="{1C0322EC-B510-4A95-90B2-053BCD3DC4B5}"/>
          </ac:picMkLst>
        </pc:picChg>
        <pc:picChg chg="add mod">
          <ac:chgData name="Fabian Gross (s)" userId="d6761eaa-fdcc-4f3e-af6b-0467f69055f3" providerId="ADAL" clId="{FDEFEF56-C64D-4D5F-A289-365173C76FF9}" dt="2024-02-28T06:39:32.357" v="1466" actId="1076"/>
          <ac:picMkLst>
            <pc:docMk/>
            <pc:sldMk cId="2710110362" sldId="266"/>
            <ac:picMk id="10" creationId="{D39F23E1-CC6C-4FEE-A842-CEE896761852}"/>
          </ac:picMkLst>
        </pc:picChg>
        <pc:picChg chg="mod">
          <ac:chgData name="Fabian Gross (s)" userId="d6761eaa-fdcc-4f3e-af6b-0467f69055f3" providerId="ADAL" clId="{FDEFEF56-C64D-4D5F-A289-365173C76FF9}" dt="2024-02-27T22:47:26.922" v="1249"/>
          <ac:picMkLst>
            <pc:docMk/>
            <pc:sldMk cId="2710110362" sldId="266"/>
            <ac:picMk id="85" creationId="{79507B45-6BE5-4342-89A9-9280EFBD0A61}"/>
          </ac:picMkLst>
        </pc:picChg>
        <pc:picChg chg="mod">
          <ac:chgData name="Fabian Gross (s)" userId="d6761eaa-fdcc-4f3e-af6b-0467f69055f3" providerId="ADAL" clId="{FDEFEF56-C64D-4D5F-A289-365173C76FF9}" dt="2024-02-27T22:48:57.793" v="1299"/>
          <ac:picMkLst>
            <pc:docMk/>
            <pc:sldMk cId="2710110362" sldId="266"/>
            <ac:picMk id="91" creationId="{E43FCE9A-5EEA-45B0-B797-1DD85FF5699D}"/>
          </ac:picMkLst>
        </pc:picChg>
        <pc:picChg chg="add del mod">
          <ac:chgData name="Fabian Gross (s)" userId="d6761eaa-fdcc-4f3e-af6b-0467f69055f3" providerId="ADAL" clId="{FDEFEF56-C64D-4D5F-A289-365173C76FF9}" dt="2024-02-28T06:39:38.935" v="1469" actId="478"/>
          <ac:picMkLst>
            <pc:docMk/>
            <pc:sldMk cId="2710110362" sldId="266"/>
            <ac:picMk id="93" creationId="{45144761-2007-4367-9AA6-45A7527C7BA1}"/>
          </ac:picMkLst>
        </pc:picChg>
        <pc:picChg chg="add mod">
          <ac:chgData name="Fabian Gross (s)" userId="d6761eaa-fdcc-4f3e-af6b-0467f69055f3" providerId="ADAL" clId="{FDEFEF56-C64D-4D5F-A289-365173C76FF9}" dt="2024-02-28T06:44:51.321" v="1540" actId="1076"/>
          <ac:picMkLst>
            <pc:docMk/>
            <pc:sldMk cId="2710110362" sldId="266"/>
            <ac:picMk id="95" creationId="{3219FC50-DDE4-4A30-81F8-7F34157CCF65}"/>
          </ac:picMkLst>
        </pc:picChg>
        <pc:picChg chg="add mod">
          <ac:chgData name="Fabian Gross (s)" userId="d6761eaa-fdcc-4f3e-af6b-0467f69055f3" providerId="ADAL" clId="{FDEFEF56-C64D-4D5F-A289-365173C76FF9}" dt="2024-02-28T06:44:51.321" v="1540" actId="1076"/>
          <ac:picMkLst>
            <pc:docMk/>
            <pc:sldMk cId="2710110362" sldId="266"/>
            <ac:picMk id="96" creationId="{62C98EC3-585E-4DAC-96D5-36420531AF08}"/>
          </ac:picMkLst>
        </pc:picChg>
        <pc:picChg chg="add mod">
          <ac:chgData name="Fabian Gross (s)" userId="d6761eaa-fdcc-4f3e-af6b-0467f69055f3" providerId="ADAL" clId="{FDEFEF56-C64D-4D5F-A289-365173C76FF9}" dt="2024-02-28T06:44:51.321" v="1540" actId="1076"/>
          <ac:picMkLst>
            <pc:docMk/>
            <pc:sldMk cId="2710110362" sldId="266"/>
            <ac:picMk id="97" creationId="{E58781DA-B4EA-4E18-8B7B-6C5D4376B09C}"/>
          </ac:picMkLst>
        </pc:picChg>
        <pc:picChg chg="add mod">
          <ac:chgData name="Fabian Gross (s)" userId="d6761eaa-fdcc-4f3e-af6b-0467f69055f3" providerId="ADAL" clId="{FDEFEF56-C64D-4D5F-A289-365173C76FF9}" dt="2024-02-28T06:39:32.357" v="1466" actId="1076"/>
          <ac:picMkLst>
            <pc:docMk/>
            <pc:sldMk cId="2710110362" sldId="266"/>
            <ac:picMk id="104" creationId="{2074C9E2-E90D-4CED-8A7D-A891A78E89E6}"/>
          </ac:picMkLst>
        </pc:picChg>
        <pc:picChg chg="add mod">
          <ac:chgData name="Fabian Gross (s)" userId="d6761eaa-fdcc-4f3e-af6b-0467f69055f3" providerId="ADAL" clId="{FDEFEF56-C64D-4D5F-A289-365173C76FF9}" dt="2024-02-28T06:39:32.357" v="1466" actId="1076"/>
          <ac:picMkLst>
            <pc:docMk/>
            <pc:sldMk cId="2710110362" sldId="266"/>
            <ac:picMk id="108" creationId="{B9B1FF3C-32FB-4B29-BCD1-E1062E37C181}"/>
          </ac:picMkLst>
        </pc:picChg>
        <pc:picChg chg="add mod">
          <ac:chgData name="Fabian Gross (s)" userId="d6761eaa-fdcc-4f3e-af6b-0467f69055f3" providerId="ADAL" clId="{FDEFEF56-C64D-4D5F-A289-365173C76FF9}" dt="2024-02-27T22:54:31.074" v="1385" actId="1076"/>
          <ac:picMkLst>
            <pc:docMk/>
            <pc:sldMk cId="2710110362" sldId="266"/>
            <ac:picMk id="111" creationId="{46302520-DECB-4B1B-B81C-526E677F6D58}"/>
          </ac:picMkLst>
        </pc:picChg>
        <pc:picChg chg="add del mod">
          <ac:chgData name="Fabian Gross (s)" userId="d6761eaa-fdcc-4f3e-af6b-0467f69055f3" providerId="ADAL" clId="{FDEFEF56-C64D-4D5F-A289-365173C76FF9}" dt="2024-02-28T06:42:11.039" v="1500" actId="478"/>
          <ac:picMkLst>
            <pc:docMk/>
            <pc:sldMk cId="2710110362" sldId="266"/>
            <ac:picMk id="112" creationId="{570A9E81-56AD-45D6-AFC3-AB0B775E0C55}"/>
          </ac:picMkLst>
        </pc:picChg>
        <pc:picChg chg="add mod">
          <ac:chgData name="Fabian Gross (s)" userId="d6761eaa-fdcc-4f3e-af6b-0467f69055f3" providerId="ADAL" clId="{FDEFEF56-C64D-4D5F-A289-365173C76FF9}" dt="2024-03-04T14:40:10.526" v="8213"/>
          <ac:picMkLst>
            <pc:docMk/>
            <pc:sldMk cId="2710110362" sldId="266"/>
            <ac:picMk id="112" creationId="{B18A3829-AB4E-47BD-B6B2-5A105D7AF746}"/>
          </ac:picMkLst>
        </pc:picChg>
        <pc:picChg chg="mod">
          <ac:chgData name="Fabian Gross (s)" userId="d6761eaa-fdcc-4f3e-af6b-0467f69055f3" providerId="ADAL" clId="{FDEFEF56-C64D-4D5F-A289-365173C76FF9}" dt="2024-02-27T22:54:55.097" v="1392"/>
          <ac:picMkLst>
            <pc:docMk/>
            <pc:sldMk cId="2710110362" sldId="266"/>
            <ac:picMk id="114" creationId="{D8F506C5-2DE2-4370-912F-77CB69FAD341}"/>
          </ac:picMkLst>
        </pc:picChg>
        <pc:picChg chg="add mod">
          <ac:chgData name="Fabian Gross (s)" userId="d6761eaa-fdcc-4f3e-af6b-0467f69055f3" providerId="ADAL" clId="{FDEFEF56-C64D-4D5F-A289-365173C76FF9}" dt="2024-02-28T06:44:51.321" v="1540" actId="1076"/>
          <ac:picMkLst>
            <pc:docMk/>
            <pc:sldMk cId="2710110362" sldId="266"/>
            <ac:picMk id="115" creationId="{066DF3DA-5D4A-4D5C-9DB1-83F4EE28D634}"/>
          </ac:picMkLst>
        </pc:picChg>
        <pc:picChg chg="add mod">
          <ac:chgData name="Fabian Gross (s)" userId="d6761eaa-fdcc-4f3e-af6b-0467f69055f3" providerId="ADAL" clId="{FDEFEF56-C64D-4D5F-A289-365173C76FF9}" dt="2024-02-28T06:54:58.252" v="1574" actId="1076"/>
          <ac:picMkLst>
            <pc:docMk/>
            <pc:sldMk cId="2710110362" sldId="266"/>
            <ac:picMk id="121" creationId="{D35E9D57-3ED5-4511-A2CE-2B19278ED419}"/>
          </ac:picMkLst>
        </pc:picChg>
        <pc:picChg chg="add mod">
          <ac:chgData name="Fabian Gross (s)" userId="d6761eaa-fdcc-4f3e-af6b-0467f69055f3" providerId="ADAL" clId="{FDEFEF56-C64D-4D5F-A289-365173C76FF9}" dt="2024-02-28T06:55:10.580" v="1578" actId="1076"/>
          <ac:picMkLst>
            <pc:docMk/>
            <pc:sldMk cId="2710110362" sldId="266"/>
            <ac:picMk id="124" creationId="{ABCCCECE-015E-4578-A914-A91524AB1410}"/>
          </ac:picMkLst>
        </pc:picChg>
      </pc:sldChg>
      <pc:sldChg chg="new del">
        <pc:chgData name="Fabian Gross (s)" userId="d6761eaa-fdcc-4f3e-af6b-0467f69055f3" providerId="ADAL" clId="{FDEFEF56-C64D-4D5F-A289-365173C76FF9}" dt="2024-02-27T22:45:59.674" v="1214" actId="47"/>
        <pc:sldMkLst>
          <pc:docMk/>
          <pc:sldMk cId="3371760833" sldId="266"/>
        </pc:sldMkLst>
      </pc:sldChg>
      <pc:sldChg chg="addSp delSp modSp add mod ord modAnim">
        <pc:chgData name="Fabian Gross (s)" userId="d6761eaa-fdcc-4f3e-af6b-0467f69055f3" providerId="ADAL" clId="{FDEFEF56-C64D-4D5F-A289-365173C76FF9}" dt="2024-04-01T15:36:50.202" v="8327" actId="208"/>
        <pc:sldMkLst>
          <pc:docMk/>
          <pc:sldMk cId="105274150" sldId="267"/>
        </pc:sldMkLst>
        <pc:spChg chg="add del mod">
          <ac:chgData name="Fabian Gross (s)" userId="d6761eaa-fdcc-4f3e-af6b-0467f69055f3" providerId="ADAL" clId="{FDEFEF56-C64D-4D5F-A289-365173C76FF9}" dt="2024-02-28T06:57:10.664" v="1618" actId="478"/>
          <ac:spMkLst>
            <pc:docMk/>
            <pc:sldMk cId="105274150" sldId="267"/>
            <ac:spMk id="3" creationId="{08142B66-D5F2-4E4B-8017-9467AC895380}"/>
          </ac:spMkLst>
        </pc:spChg>
        <pc:spChg chg="del">
          <ac:chgData name="Fabian Gross (s)" userId="d6761eaa-fdcc-4f3e-af6b-0467f69055f3" providerId="ADAL" clId="{FDEFEF56-C64D-4D5F-A289-365173C76FF9}" dt="2024-03-03T13:44:17.062" v="5772" actId="478"/>
          <ac:spMkLst>
            <pc:docMk/>
            <pc:sldMk cId="105274150" sldId="267"/>
            <ac:spMk id="11" creationId="{2FAFD694-D861-4873-BECD-13B57BB499C7}"/>
          </ac:spMkLst>
        </pc:spChg>
        <pc:spChg chg="mod">
          <ac:chgData name="Fabian Gross (s)" userId="d6761eaa-fdcc-4f3e-af6b-0467f69055f3" providerId="ADAL" clId="{FDEFEF56-C64D-4D5F-A289-365173C76FF9}" dt="2024-02-28T06:53:25.224" v="1563"/>
          <ac:spMkLst>
            <pc:docMk/>
            <pc:sldMk cId="105274150" sldId="267"/>
            <ac:spMk id="23" creationId="{484FF51C-2249-4CF8-9D38-971B5FC9EE1B}"/>
          </ac:spMkLst>
        </pc:spChg>
        <pc:spChg chg="add del">
          <ac:chgData name="Fabian Gross (s)" userId="d6761eaa-fdcc-4f3e-af6b-0467f69055f3" providerId="ADAL" clId="{FDEFEF56-C64D-4D5F-A289-365173C76FF9}" dt="2024-02-28T06:56:55.617" v="1615" actId="478"/>
          <ac:spMkLst>
            <pc:docMk/>
            <pc:sldMk cId="105274150" sldId="267"/>
            <ac:spMk id="27" creationId="{25389E89-7DC5-413A-B707-4304ABE77FE4}"/>
          </ac:spMkLst>
        </pc:spChg>
        <pc:spChg chg="mod ord">
          <ac:chgData name="Fabian Gross (s)" userId="d6761eaa-fdcc-4f3e-af6b-0467f69055f3" providerId="ADAL" clId="{FDEFEF56-C64D-4D5F-A289-365173C76FF9}" dt="2024-02-28T07:04:42.846" v="1670" actId="166"/>
          <ac:spMkLst>
            <pc:docMk/>
            <pc:sldMk cId="105274150" sldId="267"/>
            <ac:spMk id="41" creationId="{39A40F2E-7FC9-4F34-AD99-379FF36E6008}"/>
          </ac:spMkLst>
        </pc:spChg>
        <pc:spChg chg="mod">
          <ac:chgData name="Fabian Gross (s)" userId="d6761eaa-fdcc-4f3e-af6b-0467f69055f3" providerId="ADAL" clId="{FDEFEF56-C64D-4D5F-A289-365173C76FF9}" dt="2024-04-01T15:36:50.202" v="8327" actId="208"/>
          <ac:spMkLst>
            <pc:docMk/>
            <pc:sldMk cId="105274150" sldId="267"/>
            <ac:spMk id="81" creationId="{86BD2F45-5024-4A06-AD22-11E74E4B8954}"/>
          </ac:spMkLst>
        </pc:spChg>
        <pc:spChg chg="add del mod">
          <ac:chgData name="Fabian Gross (s)" userId="d6761eaa-fdcc-4f3e-af6b-0467f69055f3" providerId="ADAL" clId="{FDEFEF56-C64D-4D5F-A289-365173C76FF9}" dt="2024-02-28T20:50:41.185" v="1672"/>
          <ac:spMkLst>
            <pc:docMk/>
            <pc:sldMk cId="105274150" sldId="267"/>
            <ac:spMk id="82" creationId="{EBA3D025-2ED1-4E75-90F4-2AFC9EE6CA49}"/>
          </ac:spMkLst>
        </pc:spChg>
        <pc:spChg chg="add mod">
          <ac:chgData name="Fabian Gross (s)" userId="d6761eaa-fdcc-4f3e-af6b-0467f69055f3" providerId="ADAL" clId="{FDEFEF56-C64D-4D5F-A289-365173C76FF9}" dt="2024-03-03T13:44:17.414" v="5773"/>
          <ac:spMkLst>
            <pc:docMk/>
            <pc:sldMk cId="105274150" sldId="267"/>
            <ac:spMk id="83" creationId="{1F104D91-41E6-45FF-9E5B-D47080F84CA0}"/>
          </ac:spMkLst>
        </pc:spChg>
        <pc:spChg chg="add del mod">
          <ac:chgData name="Fabian Gross (s)" userId="d6761eaa-fdcc-4f3e-af6b-0467f69055f3" providerId="ADAL" clId="{FDEFEF56-C64D-4D5F-A289-365173C76FF9}" dt="2024-02-28T20:50:41.185" v="1672"/>
          <ac:spMkLst>
            <pc:docMk/>
            <pc:sldMk cId="105274150" sldId="267"/>
            <ac:spMk id="83" creationId="{45DFD985-72A6-42CE-A73B-339D9A89188F}"/>
          </ac:spMkLst>
        </pc:spChg>
        <pc:spChg chg="add del mod">
          <ac:chgData name="Fabian Gross (s)" userId="d6761eaa-fdcc-4f3e-af6b-0467f69055f3" providerId="ADAL" clId="{FDEFEF56-C64D-4D5F-A289-365173C76FF9}" dt="2024-03-03T13:44:17.062" v="5772" actId="478"/>
          <ac:spMkLst>
            <pc:docMk/>
            <pc:sldMk cId="105274150" sldId="267"/>
            <ac:spMk id="85" creationId="{8D1F22C7-5805-463C-B8D7-6A17A7651EA8}"/>
          </ac:spMkLst>
        </pc:spChg>
        <pc:spChg chg="del">
          <ac:chgData name="Fabian Gross (s)" userId="d6761eaa-fdcc-4f3e-af6b-0467f69055f3" providerId="ADAL" clId="{FDEFEF56-C64D-4D5F-A289-365173C76FF9}" dt="2024-02-28T07:04:28.316" v="1668" actId="478"/>
          <ac:spMkLst>
            <pc:docMk/>
            <pc:sldMk cId="105274150" sldId="267"/>
            <ac:spMk id="86" creationId="{6859B98E-7A75-4990-86F0-383AA20C24E8}"/>
          </ac:spMkLst>
        </pc:spChg>
        <pc:spChg chg="add del mod">
          <ac:chgData name="Fabian Gross (s)" userId="d6761eaa-fdcc-4f3e-af6b-0467f69055f3" providerId="ADAL" clId="{FDEFEF56-C64D-4D5F-A289-365173C76FF9}" dt="2024-03-03T13:44:17.062" v="5772" actId="478"/>
          <ac:spMkLst>
            <pc:docMk/>
            <pc:sldMk cId="105274150" sldId="267"/>
            <ac:spMk id="86" creationId="{E0C4D3FE-2FFE-4A70-B33D-27ED69152E51}"/>
          </ac:spMkLst>
        </pc:spChg>
        <pc:spChg chg="del">
          <ac:chgData name="Fabian Gross (s)" userId="d6761eaa-fdcc-4f3e-af6b-0467f69055f3" providerId="ADAL" clId="{FDEFEF56-C64D-4D5F-A289-365173C76FF9}" dt="2024-02-28T07:04:28.316" v="1668" actId="478"/>
          <ac:spMkLst>
            <pc:docMk/>
            <pc:sldMk cId="105274150" sldId="267"/>
            <ac:spMk id="87" creationId="{1F4FB058-6AA2-4EFA-9D38-9A859754E605}"/>
          </ac:spMkLst>
        </pc:spChg>
        <pc:spChg chg="add del mod">
          <ac:chgData name="Fabian Gross (s)" userId="d6761eaa-fdcc-4f3e-af6b-0467f69055f3" providerId="ADAL" clId="{FDEFEF56-C64D-4D5F-A289-365173C76FF9}" dt="2024-03-03T13:44:17.062" v="5772" actId="478"/>
          <ac:spMkLst>
            <pc:docMk/>
            <pc:sldMk cId="105274150" sldId="267"/>
            <ac:spMk id="87" creationId="{C8C6233D-1F29-4C59-8BA8-DB25054419A6}"/>
          </ac:spMkLst>
        </pc:spChg>
        <pc:spChg chg="del">
          <ac:chgData name="Fabian Gross (s)" userId="d6761eaa-fdcc-4f3e-af6b-0467f69055f3" providerId="ADAL" clId="{FDEFEF56-C64D-4D5F-A289-365173C76FF9}" dt="2024-02-28T07:04:28.316" v="1668" actId="478"/>
          <ac:spMkLst>
            <pc:docMk/>
            <pc:sldMk cId="105274150" sldId="267"/>
            <ac:spMk id="88" creationId="{00AAA5E6-C6AB-4A8E-9FA1-8F479816E142}"/>
          </ac:spMkLst>
        </pc:spChg>
        <pc:spChg chg="add del mod">
          <ac:chgData name="Fabian Gross (s)" userId="d6761eaa-fdcc-4f3e-af6b-0467f69055f3" providerId="ADAL" clId="{FDEFEF56-C64D-4D5F-A289-365173C76FF9}" dt="2024-03-03T13:44:17.062" v="5772" actId="478"/>
          <ac:spMkLst>
            <pc:docMk/>
            <pc:sldMk cId="105274150" sldId="267"/>
            <ac:spMk id="88" creationId="{E29460AE-5331-45CD-8FE2-32621B876291}"/>
          </ac:spMkLst>
        </pc:spChg>
        <pc:spChg chg="add del mod">
          <ac:chgData name="Fabian Gross (s)" userId="d6761eaa-fdcc-4f3e-af6b-0467f69055f3" providerId="ADAL" clId="{FDEFEF56-C64D-4D5F-A289-365173C76FF9}" dt="2024-03-03T13:44:17.062" v="5772" actId="478"/>
          <ac:spMkLst>
            <pc:docMk/>
            <pc:sldMk cId="105274150" sldId="267"/>
            <ac:spMk id="89" creationId="{111DEBBF-7279-47AA-9BC5-FA899B4835A3}"/>
          </ac:spMkLst>
        </pc:spChg>
        <pc:spChg chg="add del mod">
          <ac:chgData name="Fabian Gross (s)" userId="d6761eaa-fdcc-4f3e-af6b-0467f69055f3" providerId="ADAL" clId="{FDEFEF56-C64D-4D5F-A289-365173C76FF9}" dt="2024-03-03T13:44:17.062" v="5772" actId="478"/>
          <ac:spMkLst>
            <pc:docMk/>
            <pc:sldMk cId="105274150" sldId="267"/>
            <ac:spMk id="90" creationId="{A3CE0117-397F-45C7-9851-0A98F7308505}"/>
          </ac:spMkLst>
        </pc:spChg>
        <pc:spChg chg="add mod">
          <ac:chgData name="Fabian Gross (s)" userId="d6761eaa-fdcc-4f3e-af6b-0467f69055f3" providerId="ADAL" clId="{FDEFEF56-C64D-4D5F-A289-365173C76FF9}" dt="2024-02-28T20:54:54.718" v="1707" actId="20577"/>
          <ac:spMkLst>
            <pc:docMk/>
            <pc:sldMk cId="105274150" sldId="267"/>
            <ac:spMk id="91" creationId="{FF9AC445-2975-40D6-A952-85AA7AB35388}"/>
          </ac:spMkLst>
        </pc:spChg>
        <pc:spChg chg="add del mod">
          <ac:chgData name="Fabian Gross (s)" userId="d6761eaa-fdcc-4f3e-af6b-0467f69055f3" providerId="ADAL" clId="{FDEFEF56-C64D-4D5F-A289-365173C76FF9}" dt="2024-02-28T20:54:44.788" v="1699" actId="478"/>
          <ac:spMkLst>
            <pc:docMk/>
            <pc:sldMk cId="105274150" sldId="267"/>
            <ac:spMk id="92" creationId="{50D0914D-C557-46D0-A658-076953A6E25B}"/>
          </ac:spMkLst>
        </pc:spChg>
        <pc:spChg chg="del">
          <ac:chgData name="Fabian Gross (s)" userId="d6761eaa-fdcc-4f3e-af6b-0467f69055f3" providerId="ADAL" clId="{FDEFEF56-C64D-4D5F-A289-365173C76FF9}" dt="2024-02-28T07:04:28.316" v="1668" actId="478"/>
          <ac:spMkLst>
            <pc:docMk/>
            <pc:sldMk cId="105274150" sldId="267"/>
            <ac:spMk id="92" creationId="{75C2EA24-EB5E-4E9F-96A1-337378EB5136}"/>
          </ac:spMkLst>
        </pc:spChg>
        <pc:spChg chg="add mod">
          <ac:chgData name="Fabian Gross (s)" userId="d6761eaa-fdcc-4f3e-af6b-0467f69055f3" providerId="ADAL" clId="{FDEFEF56-C64D-4D5F-A289-365173C76FF9}" dt="2024-03-03T13:44:17.414" v="5773"/>
          <ac:spMkLst>
            <pc:docMk/>
            <pc:sldMk cId="105274150" sldId="267"/>
            <ac:spMk id="92" creationId="{B7DABE4E-9A00-4AE8-859E-364339AABB08}"/>
          </ac:spMkLst>
        </pc:spChg>
        <pc:spChg chg="add mod">
          <ac:chgData name="Fabian Gross (s)" userId="d6761eaa-fdcc-4f3e-af6b-0467f69055f3" providerId="ADAL" clId="{FDEFEF56-C64D-4D5F-A289-365173C76FF9}" dt="2024-02-28T20:55:05.640" v="1723" actId="20577"/>
          <ac:spMkLst>
            <pc:docMk/>
            <pc:sldMk cId="105274150" sldId="267"/>
            <ac:spMk id="93" creationId="{A171C7FC-799D-4084-9A35-95D9A5AF216D}"/>
          </ac:spMkLst>
        </pc:spChg>
        <pc:spChg chg="del">
          <ac:chgData name="Fabian Gross (s)" userId="d6761eaa-fdcc-4f3e-af6b-0467f69055f3" providerId="ADAL" clId="{FDEFEF56-C64D-4D5F-A289-365173C76FF9}" dt="2024-02-28T07:04:16.344" v="1667" actId="478"/>
          <ac:spMkLst>
            <pc:docMk/>
            <pc:sldMk cId="105274150" sldId="267"/>
            <ac:spMk id="94" creationId="{1040668B-9781-4F3E-AF92-B3F3B711A291}"/>
          </ac:spMkLst>
        </pc:spChg>
        <pc:spChg chg="add mod">
          <ac:chgData name="Fabian Gross (s)" userId="d6761eaa-fdcc-4f3e-af6b-0467f69055f3" providerId="ADAL" clId="{FDEFEF56-C64D-4D5F-A289-365173C76FF9}" dt="2024-02-28T21:00:00.250" v="1871" actId="20577"/>
          <ac:spMkLst>
            <pc:docMk/>
            <pc:sldMk cId="105274150" sldId="267"/>
            <ac:spMk id="94" creationId="{33F77DA4-5399-4CC8-96C9-F7BA558DFDF3}"/>
          </ac:spMkLst>
        </pc:spChg>
        <pc:spChg chg="add del mod">
          <ac:chgData name="Fabian Gross (s)" userId="d6761eaa-fdcc-4f3e-af6b-0467f69055f3" providerId="ADAL" clId="{FDEFEF56-C64D-4D5F-A289-365173C76FF9}" dt="2024-02-28T21:01:59.606" v="1928" actId="1076"/>
          <ac:spMkLst>
            <pc:docMk/>
            <pc:sldMk cId="105274150" sldId="267"/>
            <ac:spMk id="95" creationId="{597D1F99-989D-4FD7-BE24-9AFC44D7598E}"/>
          </ac:spMkLst>
        </pc:spChg>
        <pc:spChg chg="add mod">
          <ac:chgData name="Fabian Gross (s)" userId="d6761eaa-fdcc-4f3e-af6b-0467f69055f3" providerId="ADAL" clId="{FDEFEF56-C64D-4D5F-A289-365173C76FF9}" dt="2024-02-28T21:00:49.519" v="1895" actId="1076"/>
          <ac:spMkLst>
            <pc:docMk/>
            <pc:sldMk cId="105274150" sldId="267"/>
            <ac:spMk id="96" creationId="{7548C343-B66E-4C05-BAF3-09644D053628}"/>
          </ac:spMkLst>
        </pc:spChg>
        <pc:spChg chg="add mod">
          <ac:chgData name="Fabian Gross (s)" userId="d6761eaa-fdcc-4f3e-af6b-0467f69055f3" providerId="ADAL" clId="{FDEFEF56-C64D-4D5F-A289-365173C76FF9}" dt="2024-02-28T21:01:59.606" v="1928" actId="1076"/>
          <ac:spMkLst>
            <pc:docMk/>
            <pc:sldMk cId="105274150" sldId="267"/>
            <ac:spMk id="97" creationId="{EF80802B-FBCF-4D00-83A3-1B4D39E0D851}"/>
          </ac:spMkLst>
        </pc:spChg>
        <pc:spChg chg="del">
          <ac:chgData name="Fabian Gross (s)" userId="d6761eaa-fdcc-4f3e-af6b-0467f69055f3" providerId="ADAL" clId="{FDEFEF56-C64D-4D5F-A289-365173C76FF9}" dt="2024-02-28T07:04:28.316" v="1668" actId="478"/>
          <ac:spMkLst>
            <pc:docMk/>
            <pc:sldMk cId="105274150" sldId="267"/>
            <ac:spMk id="102" creationId="{3E866FEF-FC0D-421E-9641-1FE64E71B62F}"/>
          </ac:spMkLst>
        </pc:spChg>
        <pc:spChg chg="add mod">
          <ac:chgData name="Fabian Gross (s)" userId="d6761eaa-fdcc-4f3e-af6b-0467f69055f3" providerId="ADAL" clId="{FDEFEF56-C64D-4D5F-A289-365173C76FF9}" dt="2024-02-28T21:00:38.657" v="1893" actId="1076"/>
          <ac:spMkLst>
            <pc:docMk/>
            <pc:sldMk cId="105274150" sldId="267"/>
            <ac:spMk id="102" creationId="{BEB3DFE9-5E74-4F94-92B0-9334C0E51425}"/>
          </ac:spMkLst>
        </pc:spChg>
        <pc:spChg chg="add mod">
          <ac:chgData name="Fabian Gross (s)" userId="d6761eaa-fdcc-4f3e-af6b-0467f69055f3" providerId="ADAL" clId="{FDEFEF56-C64D-4D5F-A289-365173C76FF9}" dt="2024-03-03T13:44:17.414" v="5773"/>
          <ac:spMkLst>
            <pc:docMk/>
            <pc:sldMk cId="105274150" sldId="267"/>
            <ac:spMk id="104" creationId="{B3EDED45-5260-4966-B64D-CE9D10A33EC3}"/>
          </ac:spMkLst>
        </pc:spChg>
        <pc:spChg chg="add del mod">
          <ac:chgData name="Fabian Gross (s)" userId="d6761eaa-fdcc-4f3e-af6b-0467f69055f3" providerId="ADAL" clId="{FDEFEF56-C64D-4D5F-A289-365173C76FF9}" dt="2024-02-28T21:01:17.445" v="1903" actId="478"/>
          <ac:spMkLst>
            <pc:docMk/>
            <pc:sldMk cId="105274150" sldId="267"/>
            <ac:spMk id="104" creationId="{F3CBD188-AE51-4162-9066-3DFA9BF3BFEA}"/>
          </ac:spMkLst>
        </pc:spChg>
        <pc:spChg chg="add mod">
          <ac:chgData name="Fabian Gross (s)" userId="d6761eaa-fdcc-4f3e-af6b-0467f69055f3" providerId="ADAL" clId="{FDEFEF56-C64D-4D5F-A289-365173C76FF9}" dt="2024-02-28T21:01:59.606" v="1928" actId="1076"/>
          <ac:spMkLst>
            <pc:docMk/>
            <pc:sldMk cId="105274150" sldId="267"/>
            <ac:spMk id="108" creationId="{CC6162E2-4F5C-47B4-B3BB-6AAD7DA97501}"/>
          </ac:spMkLst>
        </pc:spChg>
        <pc:spChg chg="add mod">
          <ac:chgData name="Fabian Gross (s)" userId="d6761eaa-fdcc-4f3e-af6b-0467f69055f3" providerId="ADAL" clId="{FDEFEF56-C64D-4D5F-A289-365173C76FF9}" dt="2024-02-28T21:52:58.126" v="2296"/>
          <ac:spMkLst>
            <pc:docMk/>
            <pc:sldMk cId="105274150" sldId="267"/>
            <ac:spMk id="111" creationId="{D9BF9973-CC49-480E-A8CA-07AEF9A8FE1C}"/>
          </ac:spMkLst>
        </pc:spChg>
        <pc:spChg chg="add mod">
          <ac:chgData name="Fabian Gross (s)" userId="d6761eaa-fdcc-4f3e-af6b-0467f69055f3" providerId="ADAL" clId="{FDEFEF56-C64D-4D5F-A289-365173C76FF9}" dt="2024-02-28T07:03:30.094" v="1647" actId="207"/>
          <ac:spMkLst>
            <pc:docMk/>
            <pc:sldMk cId="105274150" sldId="267"/>
            <ac:spMk id="112" creationId="{19353BC3-3E5E-472A-B5BB-D96E057CBC54}"/>
          </ac:spMkLst>
        </pc:spChg>
        <pc:spChg chg="del">
          <ac:chgData name="Fabian Gross (s)" userId="d6761eaa-fdcc-4f3e-af6b-0467f69055f3" providerId="ADAL" clId="{FDEFEF56-C64D-4D5F-A289-365173C76FF9}" dt="2024-02-28T07:04:16.344" v="1667" actId="478"/>
          <ac:spMkLst>
            <pc:docMk/>
            <pc:sldMk cId="105274150" sldId="267"/>
            <ac:spMk id="113" creationId="{364C08BE-6801-4F3A-88C5-3DE9F58C2573}"/>
          </ac:spMkLst>
        </pc:spChg>
        <pc:spChg chg="add mod">
          <ac:chgData name="Fabian Gross (s)" userId="d6761eaa-fdcc-4f3e-af6b-0467f69055f3" providerId="ADAL" clId="{FDEFEF56-C64D-4D5F-A289-365173C76FF9}" dt="2024-03-03T13:44:17.414" v="5773"/>
          <ac:spMkLst>
            <pc:docMk/>
            <pc:sldMk cId="105274150" sldId="267"/>
            <ac:spMk id="113" creationId="{F5D14049-FB17-42DD-8DB9-01928C6DE600}"/>
          </ac:spMkLst>
        </pc:spChg>
        <pc:spChg chg="del">
          <ac:chgData name="Fabian Gross (s)" userId="d6761eaa-fdcc-4f3e-af6b-0467f69055f3" providerId="ADAL" clId="{FDEFEF56-C64D-4D5F-A289-365173C76FF9}" dt="2024-02-28T07:04:16.344" v="1667" actId="478"/>
          <ac:spMkLst>
            <pc:docMk/>
            <pc:sldMk cId="105274150" sldId="267"/>
            <ac:spMk id="114" creationId="{4912D92D-210F-42A3-82AE-004897BB6CF8}"/>
          </ac:spMkLst>
        </pc:spChg>
        <pc:spChg chg="add mod">
          <ac:chgData name="Fabian Gross (s)" userId="d6761eaa-fdcc-4f3e-af6b-0467f69055f3" providerId="ADAL" clId="{FDEFEF56-C64D-4D5F-A289-365173C76FF9}" dt="2024-03-03T13:44:17.414" v="5773"/>
          <ac:spMkLst>
            <pc:docMk/>
            <pc:sldMk cId="105274150" sldId="267"/>
            <ac:spMk id="114" creationId="{BB9284E7-14EA-48C1-A606-3E66B4ACF761}"/>
          </ac:spMkLst>
        </pc:spChg>
        <pc:spChg chg="add mod">
          <ac:chgData name="Fabian Gross (s)" userId="d6761eaa-fdcc-4f3e-af6b-0467f69055f3" providerId="ADAL" clId="{FDEFEF56-C64D-4D5F-A289-365173C76FF9}" dt="2024-03-03T13:44:17.414" v="5773"/>
          <ac:spMkLst>
            <pc:docMk/>
            <pc:sldMk cId="105274150" sldId="267"/>
            <ac:spMk id="115" creationId="{9E8E037D-3DB8-412F-8416-39511FF0F31E}"/>
          </ac:spMkLst>
        </pc:spChg>
        <pc:spChg chg="add mod">
          <ac:chgData name="Fabian Gross (s)" userId="d6761eaa-fdcc-4f3e-af6b-0467f69055f3" providerId="ADAL" clId="{FDEFEF56-C64D-4D5F-A289-365173C76FF9}" dt="2024-03-03T13:44:17.414" v="5773"/>
          <ac:spMkLst>
            <pc:docMk/>
            <pc:sldMk cId="105274150" sldId="267"/>
            <ac:spMk id="116" creationId="{12A458E6-D514-4061-968E-6CC8DB631743}"/>
          </ac:spMkLst>
        </pc:spChg>
        <pc:spChg chg="del">
          <ac:chgData name="Fabian Gross (s)" userId="d6761eaa-fdcc-4f3e-af6b-0467f69055f3" providerId="ADAL" clId="{FDEFEF56-C64D-4D5F-A289-365173C76FF9}" dt="2024-02-28T07:04:16.344" v="1667" actId="478"/>
          <ac:spMkLst>
            <pc:docMk/>
            <pc:sldMk cId="105274150" sldId="267"/>
            <ac:spMk id="116" creationId="{EA954C4B-0225-45E6-B5DF-802EE3BC22F6}"/>
          </ac:spMkLst>
        </pc:spChg>
        <pc:spChg chg="del">
          <ac:chgData name="Fabian Gross (s)" userId="d6761eaa-fdcc-4f3e-af6b-0467f69055f3" providerId="ADAL" clId="{FDEFEF56-C64D-4D5F-A289-365173C76FF9}" dt="2024-02-28T07:04:16.344" v="1667" actId="478"/>
          <ac:spMkLst>
            <pc:docMk/>
            <pc:sldMk cId="105274150" sldId="267"/>
            <ac:spMk id="119" creationId="{C6D1ED39-9671-4F6E-9DAE-5BE64B7D75BD}"/>
          </ac:spMkLst>
        </pc:spChg>
        <pc:spChg chg="add mod">
          <ac:chgData name="Fabian Gross (s)" userId="d6761eaa-fdcc-4f3e-af6b-0467f69055f3" providerId="ADAL" clId="{FDEFEF56-C64D-4D5F-A289-365173C76FF9}" dt="2024-03-03T13:44:17.414" v="5773"/>
          <ac:spMkLst>
            <pc:docMk/>
            <pc:sldMk cId="105274150" sldId="267"/>
            <ac:spMk id="119" creationId="{FE80E76F-1B9A-4030-BDA2-5EBD1566FD0C}"/>
          </ac:spMkLst>
        </pc:spChg>
        <pc:spChg chg="mod">
          <ac:chgData name="Fabian Gross (s)" userId="d6761eaa-fdcc-4f3e-af6b-0467f69055f3" providerId="ADAL" clId="{FDEFEF56-C64D-4D5F-A289-365173C76FF9}" dt="2024-02-28T21:03:14.609" v="1930"/>
          <ac:spMkLst>
            <pc:docMk/>
            <pc:sldMk cId="105274150" sldId="267"/>
            <ac:spMk id="120" creationId="{E29EE455-8447-4E4A-9BB6-377652F6563E}"/>
          </ac:spMkLst>
        </pc:spChg>
        <pc:spChg chg="add mod">
          <ac:chgData name="Fabian Gross (s)" userId="d6761eaa-fdcc-4f3e-af6b-0467f69055f3" providerId="ADAL" clId="{FDEFEF56-C64D-4D5F-A289-365173C76FF9}" dt="2024-03-03T13:44:17.414" v="5773"/>
          <ac:spMkLst>
            <pc:docMk/>
            <pc:sldMk cId="105274150" sldId="267"/>
            <ac:spMk id="121" creationId="{EAF9D481-3CA6-4DAA-891F-0821AB58B59A}"/>
          </ac:spMkLst>
        </pc:spChg>
        <pc:spChg chg="add mod">
          <ac:chgData name="Fabian Gross (s)" userId="d6761eaa-fdcc-4f3e-af6b-0467f69055f3" providerId="ADAL" clId="{FDEFEF56-C64D-4D5F-A289-365173C76FF9}" dt="2024-03-03T13:44:17.414" v="5773"/>
          <ac:spMkLst>
            <pc:docMk/>
            <pc:sldMk cId="105274150" sldId="267"/>
            <ac:spMk id="123" creationId="{0196DEA4-28B9-42DA-A7F5-2402D07CA060}"/>
          </ac:spMkLst>
        </pc:spChg>
        <pc:spChg chg="add mod">
          <ac:chgData name="Fabian Gross (s)" userId="d6761eaa-fdcc-4f3e-af6b-0467f69055f3" providerId="ADAL" clId="{FDEFEF56-C64D-4D5F-A289-365173C76FF9}" dt="2024-03-03T13:44:17.414" v="5773"/>
          <ac:spMkLst>
            <pc:docMk/>
            <pc:sldMk cId="105274150" sldId="267"/>
            <ac:spMk id="124" creationId="{19F1CFFB-851A-49BE-BE50-8A2A596F2AF4}"/>
          </ac:spMkLst>
        </pc:spChg>
        <pc:spChg chg="add mod">
          <ac:chgData name="Fabian Gross (s)" userId="d6761eaa-fdcc-4f3e-af6b-0467f69055f3" providerId="ADAL" clId="{FDEFEF56-C64D-4D5F-A289-365173C76FF9}" dt="2024-03-03T13:44:17.414" v="5773"/>
          <ac:spMkLst>
            <pc:docMk/>
            <pc:sldMk cId="105274150" sldId="267"/>
            <ac:spMk id="126" creationId="{AE8D2274-F3D6-4E00-96EE-2460191E0953}"/>
          </ac:spMkLst>
        </pc:spChg>
        <pc:spChg chg="add mod">
          <ac:chgData name="Fabian Gross (s)" userId="d6761eaa-fdcc-4f3e-af6b-0467f69055f3" providerId="ADAL" clId="{FDEFEF56-C64D-4D5F-A289-365173C76FF9}" dt="2024-03-03T13:44:17.414" v="5773"/>
          <ac:spMkLst>
            <pc:docMk/>
            <pc:sldMk cId="105274150" sldId="267"/>
            <ac:spMk id="129" creationId="{775DC16F-3504-43DC-BD43-A71CFB5CB80E}"/>
          </ac:spMkLst>
        </pc:spChg>
        <pc:spChg chg="add mod">
          <ac:chgData name="Fabian Gross (s)" userId="d6761eaa-fdcc-4f3e-af6b-0467f69055f3" providerId="ADAL" clId="{FDEFEF56-C64D-4D5F-A289-365173C76FF9}" dt="2024-03-03T13:44:17.414" v="5773"/>
          <ac:spMkLst>
            <pc:docMk/>
            <pc:sldMk cId="105274150" sldId="267"/>
            <ac:spMk id="133" creationId="{F5FA4CFC-42F6-45A5-BDAF-D6E9B317B46F}"/>
          </ac:spMkLst>
        </pc:spChg>
        <pc:spChg chg="add mod">
          <ac:chgData name="Fabian Gross (s)" userId="d6761eaa-fdcc-4f3e-af6b-0467f69055f3" providerId="ADAL" clId="{FDEFEF56-C64D-4D5F-A289-365173C76FF9}" dt="2024-03-03T13:44:17.414" v="5773"/>
          <ac:spMkLst>
            <pc:docMk/>
            <pc:sldMk cId="105274150" sldId="267"/>
            <ac:spMk id="134" creationId="{55393B8D-193A-4AC6-9AA3-5C50D0B17D74}"/>
          </ac:spMkLst>
        </pc:spChg>
        <pc:spChg chg="add mod">
          <ac:chgData name="Fabian Gross (s)" userId="d6761eaa-fdcc-4f3e-af6b-0467f69055f3" providerId="ADAL" clId="{FDEFEF56-C64D-4D5F-A289-365173C76FF9}" dt="2024-03-03T13:44:17.414" v="5773"/>
          <ac:spMkLst>
            <pc:docMk/>
            <pc:sldMk cId="105274150" sldId="267"/>
            <ac:spMk id="135" creationId="{6FADA082-1F48-42A8-9FD9-B405CF00A100}"/>
          </ac:spMkLst>
        </pc:spChg>
        <pc:spChg chg="add del mod">
          <ac:chgData name="Fabian Gross (s)" userId="d6761eaa-fdcc-4f3e-af6b-0467f69055f3" providerId="ADAL" clId="{FDEFEF56-C64D-4D5F-A289-365173C76FF9}" dt="2024-03-03T13:49:49.635" v="5788" actId="478"/>
          <ac:spMkLst>
            <pc:docMk/>
            <pc:sldMk cId="105274150" sldId="267"/>
            <ac:spMk id="136" creationId="{5975504B-C869-4509-B8B4-CB730EC6C87C}"/>
          </ac:spMkLst>
        </pc:spChg>
        <pc:spChg chg="add mod">
          <ac:chgData name="Fabian Gross (s)" userId="d6761eaa-fdcc-4f3e-af6b-0467f69055f3" providerId="ADAL" clId="{FDEFEF56-C64D-4D5F-A289-365173C76FF9}" dt="2024-03-03T14:55:53.460" v="6505"/>
          <ac:spMkLst>
            <pc:docMk/>
            <pc:sldMk cId="105274150" sldId="267"/>
            <ac:spMk id="137" creationId="{A9ADB315-F3C8-425D-8341-A0479BFE5909}"/>
          </ac:spMkLst>
        </pc:spChg>
        <pc:spChg chg="add mod">
          <ac:chgData name="Fabian Gross (s)" userId="d6761eaa-fdcc-4f3e-af6b-0467f69055f3" providerId="ADAL" clId="{FDEFEF56-C64D-4D5F-A289-365173C76FF9}" dt="2024-03-03T13:49:49.935" v="5789"/>
          <ac:spMkLst>
            <pc:docMk/>
            <pc:sldMk cId="105274150" sldId="267"/>
            <ac:spMk id="138" creationId="{A75E50C9-1053-4D8B-B04F-314D828DA3BD}"/>
          </ac:spMkLst>
        </pc:spChg>
        <pc:grpChg chg="add del">
          <ac:chgData name="Fabian Gross (s)" userId="d6761eaa-fdcc-4f3e-af6b-0467f69055f3" providerId="ADAL" clId="{FDEFEF56-C64D-4D5F-A289-365173C76FF9}" dt="2024-02-28T06:56:55.236" v="1614" actId="478"/>
          <ac:grpSpMkLst>
            <pc:docMk/>
            <pc:sldMk cId="105274150" sldId="267"/>
            <ac:grpSpMk id="37" creationId="{31B971D7-A0E0-4D70-ABB3-33F61489F680}"/>
          </ac:grpSpMkLst>
        </pc:grpChg>
        <pc:grpChg chg="del">
          <ac:chgData name="Fabian Gross (s)" userId="d6761eaa-fdcc-4f3e-af6b-0467f69055f3" providerId="ADAL" clId="{FDEFEF56-C64D-4D5F-A289-365173C76FF9}" dt="2024-02-28T07:04:28.316" v="1668" actId="478"/>
          <ac:grpSpMkLst>
            <pc:docMk/>
            <pc:sldMk cId="105274150" sldId="267"/>
            <ac:grpSpMk id="82" creationId="{1BC62C8C-7B9C-4AE9-9FEE-604EF2C7DEDF}"/>
          </ac:grpSpMkLst>
        </pc:grpChg>
        <pc:grpChg chg="del">
          <ac:chgData name="Fabian Gross (s)" userId="d6761eaa-fdcc-4f3e-af6b-0467f69055f3" providerId="ADAL" clId="{FDEFEF56-C64D-4D5F-A289-365173C76FF9}" dt="2024-02-28T07:04:28.316" v="1668" actId="478"/>
          <ac:grpSpMkLst>
            <pc:docMk/>
            <pc:sldMk cId="105274150" sldId="267"/>
            <ac:grpSpMk id="89" creationId="{7B47496E-7D96-4656-840A-001717CBB39D}"/>
          </ac:grpSpMkLst>
        </pc:grpChg>
        <pc:picChg chg="del">
          <ac:chgData name="Fabian Gross (s)" userId="d6761eaa-fdcc-4f3e-af6b-0467f69055f3" providerId="ADAL" clId="{FDEFEF56-C64D-4D5F-A289-365173C76FF9}" dt="2024-03-03T13:44:17.062" v="5772" actId="478"/>
          <ac:picMkLst>
            <pc:docMk/>
            <pc:sldMk cId="105274150" sldId="267"/>
            <ac:picMk id="4" creationId="{FA3C1598-70FF-4ED0-9752-77880A1A50D8}"/>
          </ac:picMkLst>
        </pc:picChg>
        <pc:picChg chg="add mod">
          <ac:chgData name="Fabian Gross (s)" userId="d6761eaa-fdcc-4f3e-af6b-0467f69055f3" providerId="ADAL" clId="{FDEFEF56-C64D-4D5F-A289-365173C76FF9}" dt="2024-02-28T21:02:33.980" v="1929"/>
          <ac:picMkLst>
            <pc:docMk/>
            <pc:sldMk cId="105274150" sldId="267"/>
            <ac:picMk id="5" creationId="{CD7DECC2-4E75-4513-829E-17D275368191}"/>
          </ac:picMkLst>
        </pc:picChg>
        <pc:picChg chg="mod">
          <ac:chgData name="Fabian Gross (s)" userId="d6761eaa-fdcc-4f3e-af6b-0467f69055f3" providerId="ADAL" clId="{FDEFEF56-C64D-4D5F-A289-365173C76FF9}" dt="2024-04-01T15:36:50.202" v="8327" actId="208"/>
          <ac:picMkLst>
            <pc:docMk/>
            <pc:sldMk cId="105274150" sldId="267"/>
            <ac:picMk id="6" creationId="{1C0322EC-B510-4A95-90B2-053BCD3DC4B5}"/>
          </ac:picMkLst>
        </pc:picChg>
        <pc:picChg chg="del">
          <ac:chgData name="Fabian Gross (s)" userId="d6761eaa-fdcc-4f3e-af6b-0467f69055f3" providerId="ADAL" clId="{FDEFEF56-C64D-4D5F-A289-365173C76FF9}" dt="2024-02-28T07:04:28.316" v="1668" actId="478"/>
          <ac:picMkLst>
            <pc:docMk/>
            <pc:sldMk cId="105274150" sldId="267"/>
            <ac:picMk id="10" creationId="{D39F23E1-CC6C-4FEE-A842-CEE896761852}"/>
          </ac:picMkLst>
        </pc:picChg>
        <pc:picChg chg="add mod">
          <ac:chgData name="Fabian Gross (s)" userId="d6761eaa-fdcc-4f3e-af6b-0467f69055f3" providerId="ADAL" clId="{FDEFEF56-C64D-4D5F-A289-365173C76FF9}" dt="2024-03-03T13:44:17.414" v="5773"/>
          <ac:picMkLst>
            <pc:docMk/>
            <pc:sldMk cId="105274150" sldId="267"/>
            <ac:picMk id="82" creationId="{798C215D-1019-445D-A51A-2E349E865C34}"/>
          </ac:picMkLst>
        </pc:picChg>
        <pc:picChg chg="add mod">
          <ac:chgData name="Fabian Gross (s)" userId="d6761eaa-fdcc-4f3e-af6b-0467f69055f3" providerId="ADAL" clId="{FDEFEF56-C64D-4D5F-A289-365173C76FF9}" dt="2024-03-04T14:40:11.830" v="8214"/>
          <ac:picMkLst>
            <pc:docMk/>
            <pc:sldMk cId="105274150" sldId="267"/>
            <ac:picMk id="89" creationId="{43FD6494-C1BC-4E7B-B7EA-F9E2C1C010E1}"/>
          </ac:picMkLst>
        </pc:picChg>
        <pc:picChg chg="add del mod">
          <ac:chgData name="Fabian Gross (s)" userId="d6761eaa-fdcc-4f3e-af6b-0467f69055f3" providerId="ADAL" clId="{FDEFEF56-C64D-4D5F-A289-365173C76FF9}" dt="2024-02-28T06:54:48.159" v="1570" actId="21"/>
          <ac:picMkLst>
            <pc:docMk/>
            <pc:sldMk cId="105274150" sldId="267"/>
            <ac:picMk id="93" creationId="{C6A99584-7705-44F5-A9A7-D7BCA981486A}"/>
          </ac:picMkLst>
        </pc:picChg>
        <pc:picChg chg="del">
          <ac:chgData name="Fabian Gross (s)" userId="d6761eaa-fdcc-4f3e-af6b-0467f69055f3" providerId="ADAL" clId="{FDEFEF56-C64D-4D5F-A289-365173C76FF9}" dt="2024-02-28T07:04:16.344" v="1667" actId="478"/>
          <ac:picMkLst>
            <pc:docMk/>
            <pc:sldMk cId="105274150" sldId="267"/>
            <ac:picMk id="95" creationId="{3219FC50-DDE4-4A30-81F8-7F34157CCF65}"/>
          </ac:picMkLst>
        </pc:picChg>
        <pc:picChg chg="del">
          <ac:chgData name="Fabian Gross (s)" userId="d6761eaa-fdcc-4f3e-af6b-0467f69055f3" providerId="ADAL" clId="{FDEFEF56-C64D-4D5F-A289-365173C76FF9}" dt="2024-02-28T07:04:16.344" v="1667" actId="478"/>
          <ac:picMkLst>
            <pc:docMk/>
            <pc:sldMk cId="105274150" sldId="267"/>
            <ac:picMk id="96" creationId="{62C98EC3-585E-4DAC-96D5-36420531AF08}"/>
          </ac:picMkLst>
        </pc:picChg>
        <pc:picChg chg="del">
          <ac:chgData name="Fabian Gross (s)" userId="d6761eaa-fdcc-4f3e-af6b-0467f69055f3" providerId="ADAL" clId="{FDEFEF56-C64D-4D5F-A289-365173C76FF9}" dt="2024-02-28T07:04:16.344" v="1667" actId="478"/>
          <ac:picMkLst>
            <pc:docMk/>
            <pc:sldMk cId="105274150" sldId="267"/>
            <ac:picMk id="97" creationId="{E58781DA-B4EA-4E18-8B7B-6C5D4376B09C}"/>
          </ac:picMkLst>
        </pc:picChg>
        <pc:picChg chg="del">
          <ac:chgData name="Fabian Gross (s)" userId="d6761eaa-fdcc-4f3e-af6b-0467f69055f3" providerId="ADAL" clId="{FDEFEF56-C64D-4D5F-A289-365173C76FF9}" dt="2024-02-28T07:04:28.316" v="1668" actId="478"/>
          <ac:picMkLst>
            <pc:docMk/>
            <pc:sldMk cId="105274150" sldId="267"/>
            <ac:picMk id="104" creationId="{2074C9E2-E90D-4CED-8A7D-A891A78E89E6}"/>
          </ac:picMkLst>
        </pc:picChg>
        <pc:picChg chg="del">
          <ac:chgData name="Fabian Gross (s)" userId="d6761eaa-fdcc-4f3e-af6b-0467f69055f3" providerId="ADAL" clId="{FDEFEF56-C64D-4D5F-A289-365173C76FF9}" dt="2024-02-28T07:04:28.316" v="1668" actId="478"/>
          <ac:picMkLst>
            <pc:docMk/>
            <pc:sldMk cId="105274150" sldId="267"/>
            <ac:picMk id="108" creationId="{B9B1FF3C-32FB-4B29-BCD1-E1062E37C181}"/>
          </ac:picMkLst>
        </pc:picChg>
        <pc:picChg chg="del">
          <ac:chgData name="Fabian Gross (s)" userId="d6761eaa-fdcc-4f3e-af6b-0467f69055f3" providerId="ADAL" clId="{FDEFEF56-C64D-4D5F-A289-365173C76FF9}" dt="2024-02-28T07:04:28.316" v="1668" actId="478"/>
          <ac:picMkLst>
            <pc:docMk/>
            <pc:sldMk cId="105274150" sldId="267"/>
            <ac:picMk id="111" creationId="{46302520-DECB-4B1B-B81C-526E677F6D58}"/>
          </ac:picMkLst>
        </pc:picChg>
        <pc:picChg chg="del">
          <ac:chgData name="Fabian Gross (s)" userId="d6761eaa-fdcc-4f3e-af6b-0467f69055f3" providerId="ADAL" clId="{FDEFEF56-C64D-4D5F-A289-365173C76FF9}" dt="2024-02-28T07:04:16.344" v="1667" actId="478"/>
          <ac:picMkLst>
            <pc:docMk/>
            <pc:sldMk cId="105274150" sldId="267"/>
            <ac:picMk id="115" creationId="{066DF3DA-5D4A-4D5C-9DB1-83F4EE28D634}"/>
          </ac:picMkLst>
        </pc:picChg>
      </pc:sldChg>
      <pc:sldChg chg="addSp delSp modSp new del mod">
        <pc:chgData name="Fabian Gross (s)" userId="d6761eaa-fdcc-4f3e-af6b-0467f69055f3" providerId="ADAL" clId="{FDEFEF56-C64D-4D5F-A289-365173C76FF9}" dt="2024-02-28T07:03:36.768" v="1648" actId="47"/>
        <pc:sldMkLst>
          <pc:docMk/>
          <pc:sldMk cId="561555454" sldId="268"/>
        </pc:sldMkLst>
        <pc:spChg chg="add del mod">
          <ac:chgData name="Fabian Gross (s)" userId="d6761eaa-fdcc-4f3e-af6b-0467f69055f3" providerId="ADAL" clId="{FDEFEF56-C64D-4D5F-A289-365173C76FF9}" dt="2024-02-28T07:02:36.318" v="1643"/>
          <ac:spMkLst>
            <pc:docMk/>
            <pc:sldMk cId="561555454" sldId="268"/>
            <ac:spMk id="2" creationId="{35DEDF62-39B1-40DC-BE98-FF65B539A140}"/>
          </ac:spMkLst>
        </pc:spChg>
        <pc:spChg chg="add del mod">
          <ac:chgData name="Fabian Gross (s)" userId="d6761eaa-fdcc-4f3e-af6b-0467f69055f3" providerId="ADAL" clId="{FDEFEF56-C64D-4D5F-A289-365173C76FF9}" dt="2024-02-28T07:02:36.318" v="1643"/>
          <ac:spMkLst>
            <pc:docMk/>
            <pc:sldMk cId="561555454" sldId="268"/>
            <ac:spMk id="3" creationId="{BFC2F256-6E84-4ED2-9545-7C99847C5A7A}"/>
          </ac:spMkLst>
        </pc:spChg>
        <pc:spChg chg="del mod">
          <ac:chgData name="Fabian Gross (s)" userId="d6761eaa-fdcc-4f3e-af6b-0467f69055f3" providerId="ADAL" clId="{FDEFEF56-C64D-4D5F-A289-365173C76FF9}" dt="2024-02-28T07:02:37.402" v="1644" actId="21"/>
          <ac:spMkLst>
            <pc:docMk/>
            <pc:sldMk cId="561555454" sldId="268"/>
            <ac:spMk id="4" creationId="{16538E7E-E23F-43EB-BDAD-E74AF4CB7D62}"/>
          </ac:spMkLst>
        </pc:spChg>
      </pc:sldChg>
      <pc:sldChg chg="new del">
        <pc:chgData name="Fabian Gross (s)" userId="d6761eaa-fdcc-4f3e-af6b-0467f69055f3" providerId="ADAL" clId="{FDEFEF56-C64D-4D5F-A289-365173C76FF9}" dt="2024-02-28T21:51:23.454" v="2284" actId="47"/>
        <pc:sldMkLst>
          <pc:docMk/>
          <pc:sldMk cId="3756693334" sldId="268"/>
        </pc:sldMkLst>
      </pc:sldChg>
      <pc:sldChg chg="addSp delSp modSp add mod modAnim">
        <pc:chgData name="Fabian Gross (s)" userId="d6761eaa-fdcc-4f3e-af6b-0467f69055f3" providerId="ADAL" clId="{FDEFEF56-C64D-4D5F-A289-365173C76FF9}" dt="2024-03-26T06:22:03.386" v="8326" actId="1076"/>
        <pc:sldMkLst>
          <pc:docMk/>
          <pc:sldMk cId="3495971440" sldId="269"/>
        </pc:sldMkLst>
        <pc:spChg chg="del">
          <ac:chgData name="Fabian Gross (s)" userId="d6761eaa-fdcc-4f3e-af6b-0467f69055f3" providerId="ADAL" clId="{FDEFEF56-C64D-4D5F-A289-365173C76FF9}" dt="2024-02-28T21:30:20.846" v="1958" actId="478"/>
          <ac:spMkLst>
            <pc:docMk/>
            <pc:sldMk cId="3495971440" sldId="269"/>
            <ac:spMk id="2" creationId="{13AE6E22-C803-4C7B-BF63-BCDBA805C86A}"/>
          </ac:spMkLst>
        </pc:spChg>
        <pc:spChg chg="del">
          <ac:chgData name="Fabian Gross (s)" userId="d6761eaa-fdcc-4f3e-af6b-0467f69055f3" providerId="ADAL" clId="{FDEFEF56-C64D-4D5F-A289-365173C76FF9}" dt="2024-02-28T21:30:15.387" v="1951" actId="478"/>
          <ac:spMkLst>
            <pc:docMk/>
            <pc:sldMk cId="3495971440" sldId="269"/>
            <ac:spMk id="8" creationId="{E338B533-7E84-4E0B-9421-1755F3F2B5D2}"/>
          </ac:spMkLst>
        </pc:spChg>
        <pc:spChg chg="del">
          <ac:chgData name="Fabian Gross (s)" userId="d6761eaa-fdcc-4f3e-af6b-0467f69055f3" providerId="ADAL" clId="{FDEFEF56-C64D-4D5F-A289-365173C76FF9}" dt="2024-02-28T21:30:14.289" v="1950" actId="478"/>
          <ac:spMkLst>
            <pc:docMk/>
            <pc:sldMk cId="3495971440" sldId="269"/>
            <ac:spMk id="9" creationId="{BDAD981A-C082-4800-BD16-98F426C413A9}"/>
          </ac:spMkLst>
        </pc:spChg>
        <pc:spChg chg="del">
          <ac:chgData name="Fabian Gross (s)" userId="d6761eaa-fdcc-4f3e-af6b-0467f69055f3" providerId="ADAL" clId="{FDEFEF56-C64D-4D5F-A289-365173C76FF9}" dt="2024-03-03T13:44:03.001" v="5766" actId="478"/>
          <ac:spMkLst>
            <pc:docMk/>
            <pc:sldMk cId="3495971440" sldId="269"/>
            <ac:spMk id="11" creationId="{2FAFD694-D861-4873-BECD-13B57BB499C7}"/>
          </ac:spMkLst>
        </pc:spChg>
        <pc:spChg chg="add del mod ord">
          <ac:chgData name="Fabian Gross (s)" userId="d6761eaa-fdcc-4f3e-af6b-0467f69055f3" providerId="ADAL" clId="{FDEFEF56-C64D-4D5F-A289-365173C76FF9}" dt="2024-02-28T21:40:33.639" v="2133" actId="2085"/>
          <ac:spMkLst>
            <pc:docMk/>
            <pc:sldMk cId="3495971440" sldId="269"/>
            <ac:spMk id="12" creationId="{5F55082C-48BB-4E06-93F4-684346DCE351}"/>
          </ac:spMkLst>
        </pc:spChg>
        <pc:spChg chg="add mod">
          <ac:chgData name="Fabian Gross (s)" userId="d6761eaa-fdcc-4f3e-af6b-0467f69055f3" providerId="ADAL" clId="{FDEFEF56-C64D-4D5F-A289-365173C76FF9}" dt="2024-03-26T06:22:03.386" v="8326" actId="1076"/>
          <ac:spMkLst>
            <pc:docMk/>
            <pc:sldMk cId="3495971440" sldId="269"/>
            <ac:spMk id="15" creationId="{5221F79F-5B09-43CB-BA7B-D26E8508DCB8}"/>
          </ac:spMkLst>
        </pc:spChg>
        <pc:spChg chg="mod">
          <ac:chgData name="Fabian Gross (s)" userId="d6761eaa-fdcc-4f3e-af6b-0467f69055f3" providerId="ADAL" clId="{FDEFEF56-C64D-4D5F-A289-365173C76FF9}" dt="2024-03-03T21:45:14.665" v="8164"/>
          <ac:spMkLst>
            <pc:docMk/>
            <pc:sldMk cId="3495971440" sldId="269"/>
            <ac:spMk id="23" creationId="{484FF51C-2249-4CF8-9D38-971B5FC9EE1B}"/>
          </ac:spMkLst>
        </pc:spChg>
        <pc:spChg chg="del">
          <ac:chgData name="Fabian Gross (s)" userId="d6761eaa-fdcc-4f3e-af6b-0467f69055f3" providerId="ADAL" clId="{FDEFEF56-C64D-4D5F-A289-365173C76FF9}" dt="2024-02-28T21:30:50.257" v="1971" actId="478"/>
          <ac:spMkLst>
            <pc:docMk/>
            <pc:sldMk cId="3495971440" sldId="269"/>
            <ac:spMk id="27" creationId="{25389E89-7DC5-413A-B707-4304ABE77FE4}"/>
          </ac:spMkLst>
        </pc:spChg>
        <pc:spChg chg="add del mod ord">
          <ac:chgData name="Fabian Gross (s)" userId="d6761eaa-fdcc-4f3e-af6b-0467f69055f3" providerId="ADAL" clId="{FDEFEF56-C64D-4D5F-A289-365173C76FF9}" dt="2024-02-28T21:31:34.403" v="1991" actId="14100"/>
          <ac:spMkLst>
            <pc:docMk/>
            <pc:sldMk cId="3495971440" sldId="269"/>
            <ac:spMk id="41" creationId="{39A40F2E-7FC9-4F34-AD99-379FF36E6008}"/>
          </ac:spMkLst>
        </pc:spChg>
        <pc:spChg chg="add mod">
          <ac:chgData name="Fabian Gross (s)" userId="d6761eaa-fdcc-4f3e-af6b-0467f69055f3" providerId="ADAL" clId="{FDEFEF56-C64D-4D5F-A289-365173C76FF9}" dt="2024-03-03T13:44:03.337" v="5767"/>
          <ac:spMkLst>
            <pc:docMk/>
            <pc:sldMk cId="3495971440" sldId="269"/>
            <ac:spMk id="54" creationId="{04A7E788-3DFF-49B4-8209-D0D9C1E03137}"/>
          </ac:spMkLst>
        </pc:spChg>
        <pc:spChg chg="add mod">
          <ac:chgData name="Fabian Gross (s)" userId="d6761eaa-fdcc-4f3e-af6b-0467f69055f3" providerId="ADAL" clId="{FDEFEF56-C64D-4D5F-A289-365173C76FF9}" dt="2024-03-03T13:44:03.337" v="5767"/>
          <ac:spMkLst>
            <pc:docMk/>
            <pc:sldMk cId="3495971440" sldId="269"/>
            <ac:spMk id="55" creationId="{90DB32E4-DC7D-4E6F-99A3-0C7CA85A0C7E}"/>
          </ac:spMkLst>
        </pc:spChg>
        <pc:spChg chg="add mod">
          <ac:chgData name="Fabian Gross (s)" userId="d6761eaa-fdcc-4f3e-af6b-0467f69055f3" providerId="ADAL" clId="{FDEFEF56-C64D-4D5F-A289-365173C76FF9}" dt="2024-03-03T13:44:03.337" v="5767"/>
          <ac:spMkLst>
            <pc:docMk/>
            <pc:sldMk cId="3495971440" sldId="269"/>
            <ac:spMk id="56" creationId="{8CAB5456-1E80-49ED-98A2-87904C8AF38F}"/>
          </ac:spMkLst>
        </pc:spChg>
        <pc:spChg chg="add mod">
          <ac:chgData name="Fabian Gross (s)" userId="d6761eaa-fdcc-4f3e-af6b-0467f69055f3" providerId="ADAL" clId="{FDEFEF56-C64D-4D5F-A289-365173C76FF9}" dt="2024-03-03T13:44:03.337" v="5767"/>
          <ac:spMkLst>
            <pc:docMk/>
            <pc:sldMk cId="3495971440" sldId="269"/>
            <ac:spMk id="57" creationId="{AFC744D7-0E3F-4DD2-9FE1-17F8D7A7C2D1}"/>
          </ac:spMkLst>
        </pc:spChg>
        <pc:spChg chg="add mod">
          <ac:chgData name="Fabian Gross (s)" userId="d6761eaa-fdcc-4f3e-af6b-0467f69055f3" providerId="ADAL" clId="{FDEFEF56-C64D-4D5F-A289-365173C76FF9}" dt="2024-03-03T13:44:03.337" v="5767"/>
          <ac:spMkLst>
            <pc:docMk/>
            <pc:sldMk cId="3495971440" sldId="269"/>
            <ac:spMk id="58" creationId="{C4B9B6C8-B72A-4C4C-AE4F-B555CAF2E66C}"/>
          </ac:spMkLst>
        </pc:spChg>
        <pc:spChg chg="add mod">
          <ac:chgData name="Fabian Gross (s)" userId="d6761eaa-fdcc-4f3e-af6b-0467f69055f3" providerId="ADAL" clId="{FDEFEF56-C64D-4D5F-A289-365173C76FF9}" dt="2024-03-03T13:44:03.337" v="5767"/>
          <ac:spMkLst>
            <pc:docMk/>
            <pc:sldMk cId="3495971440" sldId="269"/>
            <ac:spMk id="59" creationId="{D83E24D9-F0AF-4174-BFE8-3D7677A766DC}"/>
          </ac:spMkLst>
        </pc:spChg>
        <pc:spChg chg="topLvl">
          <ac:chgData name="Fabian Gross (s)" userId="d6761eaa-fdcc-4f3e-af6b-0467f69055f3" providerId="ADAL" clId="{FDEFEF56-C64D-4D5F-A289-365173C76FF9}" dt="2024-02-28T21:29:43.513" v="1934" actId="478"/>
          <ac:spMkLst>
            <pc:docMk/>
            <pc:sldMk cId="3495971440" sldId="269"/>
            <ac:spMk id="81" creationId="{86BD2F45-5024-4A06-AD22-11E74E4B8954}"/>
          </ac:spMkLst>
        </pc:spChg>
        <pc:spChg chg="add mod">
          <ac:chgData name="Fabian Gross (s)" userId="d6761eaa-fdcc-4f3e-af6b-0467f69055f3" providerId="ADAL" clId="{FDEFEF56-C64D-4D5F-A289-365173C76FF9}" dt="2024-03-03T13:44:03.337" v="5767"/>
          <ac:spMkLst>
            <pc:docMk/>
            <pc:sldMk cId="3495971440" sldId="269"/>
            <ac:spMk id="82" creationId="{C311DDAF-8E8B-4E86-87BF-C8378E50C39D}"/>
          </ac:spMkLst>
        </pc:spChg>
        <pc:spChg chg="add mod">
          <ac:chgData name="Fabian Gross (s)" userId="d6761eaa-fdcc-4f3e-af6b-0467f69055f3" providerId="ADAL" clId="{FDEFEF56-C64D-4D5F-A289-365173C76FF9}" dt="2024-02-28T21:41:14.373" v="2141" actId="207"/>
          <ac:spMkLst>
            <pc:docMk/>
            <pc:sldMk cId="3495971440" sldId="269"/>
            <ac:spMk id="83" creationId="{F08CE30F-4FB2-4CDD-B001-7F2F4749FC4C}"/>
          </ac:spMkLst>
        </pc:spChg>
        <pc:spChg chg="add mod">
          <ac:chgData name="Fabian Gross (s)" userId="d6761eaa-fdcc-4f3e-af6b-0467f69055f3" providerId="ADAL" clId="{FDEFEF56-C64D-4D5F-A289-365173C76FF9}" dt="2024-03-03T13:44:03.337" v="5767"/>
          <ac:spMkLst>
            <pc:docMk/>
            <pc:sldMk cId="3495971440" sldId="269"/>
            <ac:spMk id="84" creationId="{789EDAAB-349C-4B22-836C-935EB53F5A93}"/>
          </ac:spMkLst>
        </pc:spChg>
        <pc:spChg chg="del">
          <ac:chgData name="Fabian Gross (s)" userId="d6761eaa-fdcc-4f3e-af6b-0467f69055f3" providerId="ADAL" clId="{FDEFEF56-C64D-4D5F-A289-365173C76FF9}" dt="2024-03-03T13:44:03.001" v="5766" actId="478"/>
          <ac:spMkLst>
            <pc:docMk/>
            <pc:sldMk cId="3495971440" sldId="269"/>
            <ac:spMk id="85" creationId="{8D1F22C7-5805-463C-B8D7-6A17A7651EA8}"/>
          </ac:spMkLst>
        </pc:spChg>
        <pc:spChg chg="del">
          <ac:chgData name="Fabian Gross (s)" userId="d6761eaa-fdcc-4f3e-af6b-0467f69055f3" providerId="ADAL" clId="{FDEFEF56-C64D-4D5F-A289-365173C76FF9}" dt="2024-03-03T13:44:03.001" v="5766" actId="478"/>
          <ac:spMkLst>
            <pc:docMk/>
            <pc:sldMk cId="3495971440" sldId="269"/>
            <ac:spMk id="86" creationId="{E0C4D3FE-2FFE-4A70-B33D-27ED69152E51}"/>
          </ac:spMkLst>
        </pc:spChg>
        <pc:spChg chg="del">
          <ac:chgData name="Fabian Gross (s)" userId="d6761eaa-fdcc-4f3e-af6b-0467f69055f3" providerId="ADAL" clId="{FDEFEF56-C64D-4D5F-A289-365173C76FF9}" dt="2024-03-03T13:44:03.001" v="5766" actId="478"/>
          <ac:spMkLst>
            <pc:docMk/>
            <pc:sldMk cId="3495971440" sldId="269"/>
            <ac:spMk id="87" creationId="{C8C6233D-1F29-4C59-8BA8-DB25054419A6}"/>
          </ac:spMkLst>
        </pc:spChg>
        <pc:spChg chg="del">
          <ac:chgData name="Fabian Gross (s)" userId="d6761eaa-fdcc-4f3e-af6b-0467f69055f3" providerId="ADAL" clId="{FDEFEF56-C64D-4D5F-A289-365173C76FF9}" dt="2024-03-03T13:44:03.001" v="5766" actId="478"/>
          <ac:spMkLst>
            <pc:docMk/>
            <pc:sldMk cId="3495971440" sldId="269"/>
            <ac:spMk id="88" creationId="{E29460AE-5331-45CD-8FE2-32621B876291}"/>
          </ac:spMkLst>
        </pc:spChg>
        <pc:spChg chg="del">
          <ac:chgData name="Fabian Gross (s)" userId="d6761eaa-fdcc-4f3e-af6b-0467f69055f3" providerId="ADAL" clId="{FDEFEF56-C64D-4D5F-A289-365173C76FF9}" dt="2024-03-03T13:44:03.001" v="5766" actId="478"/>
          <ac:spMkLst>
            <pc:docMk/>
            <pc:sldMk cId="3495971440" sldId="269"/>
            <ac:spMk id="89" creationId="{111DEBBF-7279-47AA-9BC5-FA899B4835A3}"/>
          </ac:spMkLst>
        </pc:spChg>
        <pc:spChg chg="del">
          <ac:chgData name="Fabian Gross (s)" userId="d6761eaa-fdcc-4f3e-af6b-0467f69055f3" providerId="ADAL" clId="{FDEFEF56-C64D-4D5F-A289-365173C76FF9}" dt="2024-03-03T13:44:03.001" v="5766" actId="478"/>
          <ac:spMkLst>
            <pc:docMk/>
            <pc:sldMk cId="3495971440" sldId="269"/>
            <ac:spMk id="90" creationId="{A3CE0117-397F-45C7-9851-0A98F7308505}"/>
          </ac:spMkLst>
        </pc:spChg>
        <pc:spChg chg="add mod">
          <ac:chgData name="Fabian Gross (s)" userId="d6761eaa-fdcc-4f3e-af6b-0467f69055f3" providerId="ADAL" clId="{FDEFEF56-C64D-4D5F-A289-365173C76FF9}" dt="2024-03-03T13:44:03.337" v="5767"/>
          <ac:spMkLst>
            <pc:docMk/>
            <pc:sldMk cId="3495971440" sldId="269"/>
            <ac:spMk id="91" creationId="{A6AC349F-06B8-4852-9833-4BA1342971B5}"/>
          </ac:spMkLst>
        </pc:spChg>
        <pc:spChg chg="add del mod">
          <ac:chgData name="Fabian Gross (s)" userId="d6761eaa-fdcc-4f3e-af6b-0467f69055f3" providerId="ADAL" clId="{FDEFEF56-C64D-4D5F-A289-365173C76FF9}" dt="2024-02-28T21:34:46.164" v="2101" actId="478"/>
          <ac:spMkLst>
            <pc:docMk/>
            <pc:sldMk cId="3495971440" sldId="269"/>
            <ac:spMk id="91" creationId="{FF9AC445-2975-40D6-A952-85AA7AB35388}"/>
          </ac:spMkLst>
        </pc:spChg>
        <pc:spChg chg="add mod">
          <ac:chgData name="Fabian Gross (s)" userId="d6761eaa-fdcc-4f3e-af6b-0467f69055f3" providerId="ADAL" clId="{FDEFEF56-C64D-4D5F-A289-365173C76FF9}" dt="2024-02-28T21:34:06.072" v="2087" actId="122"/>
          <ac:spMkLst>
            <pc:docMk/>
            <pc:sldMk cId="3495971440" sldId="269"/>
            <ac:spMk id="92" creationId="{8BF07F88-9768-4D85-A8BE-40B612B42421}"/>
          </ac:spMkLst>
        </pc:spChg>
        <pc:spChg chg="add mod">
          <ac:chgData name="Fabian Gross (s)" userId="d6761eaa-fdcc-4f3e-af6b-0467f69055f3" providerId="ADAL" clId="{FDEFEF56-C64D-4D5F-A289-365173C76FF9}" dt="2024-03-03T13:44:03.337" v="5767"/>
          <ac:spMkLst>
            <pc:docMk/>
            <pc:sldMk cId="3495971440" sldId="269"/>
            <ac:spMk id="93" creationId="{187E2A83-B06B-4CDE-B354-B12B151E94A4}"/>
          </ac:spMkLst>
        </pc:spChg>
        <pc:spChg chg="add del mod">
          <ac:chgData name="Fabian Gross (s)" userId="d6761eaa-fdcc-4f3e-af6b-0467f69055f3" providerId="ADAL" clId="{FDEFEF56-C64D-4D5F-A289-365173C76FF9}" dt="2024-02-28T21:34:17.305" v="2090" actId="478"/>
          <ac:spMkLst>
            <pc:docMk/>
            <pc:sldMk cId="3495971440" sldId="269"/>
            <ac:spMk id="93" creationId="{A171C7FC-799D-4084-9A35-95D9A5AF216D}"/>
          </ac:spMkLst>
        </pc:spChg>
        <pc:spChg chg="del">
          <ac:chgData name="Fabian Gross (s)" userId="d6761eaa-fdcc-4f3e-af6b-0467f69055f3" providerId="ADAL" clId="{FDEFEF56-C64D-4D5F-A289-365173C76FF9}" dt="2024-02-28T21:30:02.220" v="1942" actId="478"/>
          <ac:spMkLst>
            <pc:docMk/>
            <pc:sldMk cId="3495971440" sldId="269"/>
            <ac:spMk id="94" creationId="{33F77DA4-5399-4CC8-96C9-F7BA558DFDF3}"/>
          </ac:spMkLst>
        </pc:spChg>
        <pc:spChg chg="add mod">
          <ac:chgData name="Fabian Gross (s)" userId="d6761eaa-fdcc-4f3e-af6b-0467f69055f3" providerId="ADAL" clId="{FDEFEF56-C64D-4D5F-A289-365173C76FF9}" dt="2024-03-03T13:44:03.337" v="5767"/>
          <ac:spMkLst>
            <pc:docMk/>
            <pc:sldMk cId="3495971440" sldId="269"/>
            <ac:spMk id="94" creationId="{FCCF8A1B-C5FE-4BF8-BEB6-68FF6C27AB5D}"/>
          </ac:spMkLst>
        </pc:spChg>
        <pc:spChg chg="del">
          <ac:chgData name="Fabian Gross (s)" userId="d6761eaa-fdcc-4f3e-af6b-0467f69055f3" providerId="ADAL" clId="{FDEFEF56-C64D-4D5F-A289-365173C76FF9}" dt="2024-02-28T21:29:54.818" v="1937" actId="478"/>
          <ac:spMkLst>
            <pc:docMk/>
            <pc:sldMk cId="3495971440" sldId="269"/>
            <ac:spMk id="95" creationId="{597D1F99-989D-4FD7-BE24-9AFC44D7598E}"/>
          </ac:spMkLst>
        </pc:spChg>
        <pc:spChg chg="add mod">
          <ac:chgData name="Fabian Gross (s)" userId="d6761eaa-fdcc-4f3e-af6b-0467f69055f3" providerId="ADAL" clId="{FDEFEF56-C64D-4D5F-A289-365173C76FF9}" dt="2024-03-03T13:44:03.337" v="5767"/>
          <ac:spMkLst>
            <pc:docMk/>
            <pc:sldMk cId="3495971440" sldId="269"/>
            <ac:spMk id="95" creationId="{E4AD62A9-A064-4F44-B993-40323988982C}"/>
          </ac:spMkLst>
        </pc:spChg>
        <pc:spChg chg="del">
          <ac:chgData name="Fabian Gross (s)" userId="d6761eaa-fdcc-4f3e-af6b-0467f69055f3" providerId="ADAL" clId="{FDEFEF56-C64D-4D5F-A289-365173C76FF9}" dt="2024-02-28T21:29:58.638" v="1940" actId="478"/>
          <ac:spMkLst>
            <pc:docMk/>
            <pc:sldMk cId="3495971440" sldId="269"/>
            <ac:spMk id="96" creationId="{7548C343-B66E-4C05-BAF3-09644D053628}"/>
          </ac:spMkLst>
        </pc:spChg>
        <pc:spChg chg="add mod">
          <ac:chgData name="Fabian Gross (s)" userId="d6761eaa-fdcc-4f3e-af6b-0467f69055f3" providerId="ADAL" clId="{FDEFEF56-C64D-4D5F-A289-365173C76FF9}" dt="2024-03-03T13:44:03.337" v="5767"/>
          <ac:spMkLst>
            <pc:docMk/>
            <pc:sldMk cId="3495971440" sldId="269"/>
            <ac:spMk id="96" creationId="{B88265DD-6CDD-4681-ABD0-29B8EEB8CB4E}"/>
          </ac:spMkLst>
        </pc:spChg>
        <pc:spChg chg="add mod">
          <ac:chgData name="Fabian Gross (s)" userId="d6761eaa-fdcc-4f3e-af6b-0467f69055f3" providerId="ADAL" clId="{FDEFEF56-C64D-4D5F-A289-365173C76FF9}" dt="2024-03-03T13:44:03.337" v="5767"/>
          <ac:spMkLst>
            <pc:docMk/>
            <pc:sldMk cId="3495971440" sldId="269"/>
            <ac:spMk id="97" creationId="{392D7832-F674-49A9-9F90-4D10DD218256}"/>
          </ac:spMkLst>
        </pc:spChg>
        <pc:spChg chg="del">
          <ac:chgData name="Fabian Gross (s)" userId="d6761eaa-fdcc-4f3e-af6b-0467f69055f3" providerId="ADAL" clId="{FDEFEF56-C64D-4D5F-A289-365173C76FF9}" dt="2024-02-28T21:29:57.398" v="1939" actId="478"/>
          <ac:spMkLst>
            <pc:docMk/>
            <pc:sldMk cId="3495971440" sldId="269"/>
            <ac:spMk id="97" creationId="{EF80802B-FBCF-4D00-83A3-1B4D39E0D851}"/>
          </ac:spMkLst>
        </pc:spChg>
        <pc:spChg chg="del">
          <ac:chgData name="Fabian Gross (s)" userId="d6761eaa-fdcc-4f3e-af6b-0467f69055f3" providerId="ADAL" clId="{FDEFEF56-C64D-4D5F-A289-365173C76FF9}" dt="2024-02-28T21:30:46.107" v="1967" actId="478"/>
          <ac:spMkLst>
            <pc:docMk/>
            <pc:sldMk cId="3495971440" sldId="269"/>
            <ac:spMk id="98" creationId="{29311EC8-8345-4A90-BDF2-F4D26EA40E78}"/>
          </ac:spMkLst>
        </pc:spChg>
        <pc:spChg chg="add mod">
          <ac:chgData name="Fabian Gross (s)" userId="d6761eaa-fdcc-4f3e-af6b-0467f69055f3" providerId="ADAL" clId="{FDEFEF56-C64D-4D5F-A289-365173C76FF9}" dt="2024-03-03T13:44:03.337" v="5767"/>
          <ac:spMkLst>
            <pc:docMk/>
            <pc:sldMk cId="3495971440" sldId="269"/>
            <ac:spMk id="98" creationId="{83AB37B5-85D9-433A-8F44-635AAB8111C2}"/>
          </ac:spMkLst>
        </pc:spChg>
        <pc:spChg chg="add mod">
          <ac:chgData name="Fabian Gross (s)" userId="d6761eaa-fdcc-4f3e-af6b-0467f69055f3" providerId="ADAL" clId="{FDEFEF56-C64D-4D5F-A289-365173C76FF9}" dt="2024-03-03T13:44:03.337" v="5767"/>
          <ac:spMkLst>
            <pc:docMk/>
            <pc:sldMk cId="3495971440" sldId="269"/>
            <ac:spMk id="100" creationId="{F3A13C88-4F6F-4EFB-BD42-387EA384C07D}"/>
          </ac:spMkLst>
        </pc:spChg>
        <pc:spChg chg="add del mod">
          <ac:chgData name="Fabian Gross (s)" userId="d6761eaa-fdcc-4f3e-af6b-0467f69055f3" providerId="ADAL" clId="{FDEFEF56-C64D-4D5F-A289-365173C76FF9}" dt="2024-03-03T13:50:33.015" v="5800" actId="14100"/>
          <ac:spMkLst>
            <pc:docMk/>
            <pc:sldMk cId="3495971440" sldId="269"/>
            <ac:spMk id="102" creationId="{0F66487A-86E1-4853-9D7A-CA15121BF603}"/>
          </ac:spMkLst>
        </pc:spChg>
        <pc:spChg chg="del">
          <ac:chgData name="Fabian Gross (s)" userId="d6761eaa-fdcc-4f3e-af6b-0467f69055f3" providerId="ADAL" clId="{FDEFEF56-C64D-4D5F-A289-365173C76FF9}" dt="2024-02-28T21:30:01.186" v="1941" actId="478"/>
          <ac:spMkLst>
            <pc:docMk/>
            <pc:sldMk cId="3495971440" sldId="269"/>
            <ac:spMk id="102" creationId="{BEB3DFE9-5E74-4F94-92B0-9334C0E51425}"/>
          </ac:spMkLst>
        </pc:spChg>
        <pc:spChg chg="add mod">
          <ac:chgData name="Fabian Gross (s)" userId="d6761eaa-fdcc-4f3e-af6b-0467f69055f3" providerId="ADAL" clId="{FDEFEF56-C64D-4D5F-A289-365173C76FF9}" dt="2024-03-03T14:55:41.399" v="6503"/>
          <ac:spMkLst>
            <pc:docMk/>
            <pc:sldMk cId="3495971440" sldId="269"/>
            <ac:spMk id="103" creationId="{63BD45CC-9AF3-4645-ABCC-00CF087069EE}"/>
          </ac:spMkLst>
        </pc:spChg>
        <pc:spChg chg="add mod">
          <ac:chgData name="Fabian Gross (s)" userId="d6761eaa-fdcc-4f3e-af6b-0467f69055f3" providerId="ADAL" clId="{FDEFEF56-C64D-4D5F-A289-365173C76FF9}" dt="2024-02-28T21:47:36.066" v="2172" actId="20577"/>
          <ac:spMkLst>
            <pc:docMk/>
            <pc:sldMk cId="3495971440" sldId="269"/>
            <ac:spMk id="104" creationId="{9AC7EAC6-5B73-4D12-9FF8-CD8C07A70320}"/>
          </ac:spMkLst>
        </pc:spChg>
        <pc:spChg chg="add del mod">
          <ac:chgData name="Fabian Gross (s)" userId="d6761eaa-fdcc-4f3e-af6b-0467f69055f3" providerId="ADAL" clId="{FDEFEF56-C64D-4D5F-A289-365173C76FF9}" dt="2024-03-03T13:49:58.187" v="5794"/>
          <ac:spMkLst>
            <pc:docMk/>
            <pc:sldMk cId="3495971440" sldId="269"/>
            <ac:spMk id="105" creationId="{C11CE9FB-E419-4668-AD49-9FEBA1112C27}"/>
          </ac:spMkLst>
        </pc:spChg>
        <pc:spChg chg="del">
          <ac:chgData name="Fabian Gross (s)" userId="d6761eaa-fdcc-4f3e-af6b-0467f69055f3" providerId="ADAL" clId="{FDEFEF56-C64D-4D5F-A289-365173C76FF9}" dt="2024-02-28T21:29:55.945" v="1938" actId="478"/>
          <ac:spMkLst>
            <pc:docMk/>
            <pc:sldMk cId="3495971440" sldId="269"/>
            <ac:spMk id="108" creationId="{CC6162E2-4F5C-47B4-B3BB-6AAD7DA97501}"/>
          </ac:spMkLst>
        </pc:spChg>
        <pc:spChg chg="add mod">
          <ac:chgData name="Fabian Gross (s)" userId="d6761eaa-fdcc-4f3e-af6b-0467f69055f3" providerId="ADAL" clId="{FDEFEF56-C64D-4D5F-A289-365173C76FF9}" dt="2024-02-28T21:41:33.822" v="2142" actId="207"/>
          <ac:spMkLst>
            <pc:docMk/>
            <pc:sldMk cId="3495971440" sldId="269"/>
            <ac:spMk id="111" creationId="{DC58E9E2-BB38-4599-938B-4336AB90CBC2}"/>
          </ac:spMkLst>
        </pc:spChg>
        <pc:spChg chg="del">
          <ac:chgData name="Fabian Gross (s)" userId="d6761eaa-fdcc-4f3e-af6b-0467f69055f3" providerId="ADAL" clId="{FDEFEF56-C64D-4D5F-A289-365173C76FF9}" dt="2024-02-28T21:29:48.592" v="1935" actId="478"/>
          <ac:spMkLst>
            <pc:docMk/>
            <pc:sldMk cId="3495971440" sldId="269"/>
            <ac:spMk id="112" creationId="{19353BC3-3E5E-472A-B5BB-D96E057CBC54}"/>
          </ac:spMkLst>
        </pc:spChg>
        <pc:spChg chg="add mod">
          <ac:chgData name="Fabian Gross (s)" userId="d6761eaa-fdcc-4f3e-af6b-0467f69055f3" providerId="ADAL" clId="{FDEFEF56-C64D-4D5F-A289-365173C76FF9}" dt="2024-02-28T21:41:48.441" v="2143" actId="207"/>
          <ac:spMkLst>
            <pc:docMk/>
            <pc:sldMk cId="3495971440" sldId="269"/>
            <ac:spMk id="113" creationId="{A1F0CC0F-F65C-4F2B-95B4-38B69A0E41B5}"/>
          </ac:spMkLst>
        </pc:spChg>
        <pc:spChg chg="add mod">
          <ac:chgData name="Fabian Gross (s)" userId="d6761eaa-fdcc-4f3e-af6b-0467f69055f3" providerId="ADAL" clId="{FDEFEF56-C64D-4D5F-A289-365173C76FF9}" dt="2024-02-28T21:47:49.071" v="2187" actId="20577"/>
          <ac:spMkLst>
            <pc:docMk/>
            <pc:sldMk cId="3495971440" sldId="269"/>
            <ac:spMk id="114" creationId="{EFBA643E-0D1C-42BC-B93A-DCA23B547B6E}"/>
          </ac:spMkLst>
        </pc:spChg>
        <pc:spChg chg="add mod">
          <ac:chgData name="Fabian Gross (s)" userId="d6761eaa-fdcc-4f3e-af6b-0467f69055f3" providerId="ADAL" clId="{FDEFEF56-C64D-4D5F-A289-365173C76FF9}" dt="2024-02-28T21:48:05.423" v="2221" actId="20577"/>
          <ac:spMkLst>
            <pc:docMk/>
            <pc:sldMk cId="3495971440" sldId="269"/>
            <ac:spMk id="115" creationId="{00A017CA-9D42-4438-8B36-D5E0CCAE1967}"/>
          </ac:spMkLst>
        </pc:spChg>
        <pc:spChg chg="add del mod">
          <ac:chgData name="Fabian Gross (s)" userId="d6761eaa-fdcc-4f3e-af6b-0467f69055f3" providerId="ADAL" clId="{FDEFEF56-C64D-4D5F-A289-365173C76FF9}" dt="2024-02-28T21:34:37.575" v="2098"/>
          <ac:spMkLst>
            <pc:docMk/>
            <pc:sldMk cId="3495971440" sldId="269"/>
            <ac:spMk id="116" creationId="{89153841-BC24-4B36-AC53-96DDA93A89A1}"/>
          </ac:spMkLst>
        </pc:spChg>
        <pc:spChg chg="add del mod">
          <ac:chgData name="Fabian Gross (s)" userId="d6761eaa-fdcc-4f3e-af6b-0467f69055f3" providerId="ADAL" clId="{FDEFEF56-C64D-4D5F-A289-365173C76FF9}" dt="2024-02-28T21:34:37.575" v="2098"/>
          <ac:spMkLst>
            <pc:docMk/>
            <pc:sldMk cId="3495971440" sldId="269"/>
            <ac:spMk id="119" creationId="{E792A1BC-6B9E-47F5-841C-9030E683D566}"/>
          </ac:spMkLst>
        </pc:spChg>
        <pc:spChg chg="del">
          <ac:chgData name="Fabian Gross (s)" userId="d6761eaa-fdcc-4f3e-af6b-0467f69055f3" providerId="ADAL" clId="{FDEFEF56-C64D-4D5F-A289-365173C76FF9}" dt="2024-02-28T21:30:21.776" v="1959" actId="478"/>
          <ac:spMkLst>
            <pc:docMk/>
            <pc:sldMk cId="3495971440" sldId="269"/>
            <ac:spMk id="120" creationId="{E29EE455-8447-4E4A-9BB6-377652F6563E}"/>
          </ac:spMkLst>
        </pc:spChg>
        <pc:spChg chg="add del mod">
          <ac:chgData name="Fabian Gross (s)" userId="d6761eaa-fdcc-4f3e-af6b-0467f69055f3" providerId="ADAL" clId="{FDEFEF56-C64D-4D5F-A289-365173C76FF9}" dt="2024-02-28T21:34:37.575" v="2098"/>
          <ac:spMkLst>
            <pc:docMk/>
            <pc:sldMk cId="3495971440" sldId="269"/>
            <ac:spMk id="121" creationId="{FDE2E720-12EE-4E85-969F-044C9E9B49A6}"/>
          </ac:spMkLst>
        </pc:spChg>
        <pc:spChg chg="add del mod">
          <ac:chgData name="Fabian Gross (s)" userId="d6761eaa-fdcc-4f3e-af6b-0467f69055f3" providerId="ADAL" clId="{FDEFEF56-C64D-4D5F-A289-365173C76FF9}" dt="2024-02-28T21:34:37.575" v="2098"/>
          <ac:spMkLst>
            <pc:docMk/>
            <pc:sldMk cId="3495971440" sldId="269"/>
            <ac:spMk id="123" creationId="{28609EB5-69C1-4FA5-A5A0-97204BF83F91}"/>
          </ac:spMkLst>
        </pc:spChg>
        <pc:spChg chg="add mod">
          <ac:chgData name="Fabian Gross (s)" userId="d6761eaa-fdcc-4f3e-af6b-0467f69055f3" providerId="ADAL" clId="{FDEFEF56-C64D-4D5F-A289-365173C76FF9}" dt="2024-02-28T21:43:17.306" v="2146" actId="207"/>
          <ac:spMkLst>
            <pc:docMk/>
            <pc:sldMk cId="3495971440" sldId="269"/>
            <ac:spMk id="124" creationId="{CE71F6AD-29B5-43AC-9855-286738F9E1E5}"/>
          </ac:spMkLst>
        </pc:spChg>
        <pc:spChg chg="add mod">
          <ac:chgData name="Fabian Gross (s)" userId="d6761eaa-fdcc-4f3e-af6b-0467f69055f3" providerId="ADAL" clId="{FDEFEF56-C64D-4D5F-A289-365173C76FF9}" dt="2024-02-28T21:42:43.796" v="2145" actId="207"/>
          <ac:spMkLst>
            <pc:docMk/>
            <pc:sldMk cId="3495971440" sldId="269"/>
            <ac:spMk id="126" creationId="{6DB511AF-1B39-4CCC-9018-E6AACAFE4158}"/>
          </ac:spMkLst>
        </pc:spChg>
        <pc:spChg chg="add mod">
          <ac:chgData name="Fabian Gross (s)" userId="d6761eaa-fdcc-4f3e-af6b-0467f69055f3" providerId="ADAL" clId="{FDEFEF56-C64D-4D5F-A289-365173C76FF9}" dt="2024-02-28T21:48:31.831" v="2243" actId="20577"/>
          <ac:spMkLst>
            <pc:docMk/>
            <pc:sldMk cId="3495971440" sldId="269"/>
            <ac:spMk id="129" creationId="{B2677CE8-5830-44CC-AB51-4D612E6B9049}"/>
          </ac:spMkLst>
        </pc:spChg>
        <pc:spChg chg="add mod">
          <ac:chgData name="Fabian Gross (s)" userId="d6761eaa-fdcc-4f3e-af6b-0467f69055f3" providerId="ADAL" clId="{FDEFEF56-C64D-4D5F-A289-365173C76FF9}" dt="2024-02-28T21:49:34.511" v="2275" actId="20577"/>
          <ac:spMkLst>
            <pc:docMk/>
            <pc:sldMk cId="3495971440" sldId="269"/>
            <ac:spMk id="133" creationId="{2D9BA80C-F422-48C3-A99C-52C4B968415B}"/>
          </ac:spMkLst>
        </pc:spChg>
        <pc:spChg chg="add mod">
          <ac:chgData name="Fabian Gross (s)" userId="d6761eaa-fdcc-4f3e-af6b-0467f69055f3" providerId="ADAL" clId="{FDEFEF56-C64D-4D5F-A289-365173C76FF9}" dt="2024-02-28T21:43:47.857" v="2147" actId="207"/>
          <ac:spMkLst>
            <pc:docMk/>
            <pc:sldMk cId="3495971440" sldId="269"/>
            <ac:spMk id="134" creationId="{9133E7DE-095E-4998-86B3-AA467FF86BF3}"/>
          </ac:spMkLst>
        </pc:spChg>
        <pc:spChg chg="add mod">
          <ac:chgData name="Fabian Gross (s)" userId="d6761eaa-fdcc-4f3e-af6b-0467f69055f3" providerId="ADAL" clId="{FDEFEF56-C64D-4D5F-A289-365173C76FF9}" dt="2024-02-28T21:44:37.771" v="2148" actId="207"/>
          <ac:spMkLst>
            <pc:docMk/>
            <pc:sldMk cId="3495971440" sldId="269"/>
            <ac:spMk id="135" creationId="{862BDB85-29E9-47C3-A792-7E707155381C}"/>
          </ac:spMkLst>
        </pc:spChg>
        <pc:spChg chg="add mod">
          <ac:chgData name="Fabian Gross (s)" userId="d6761eaa-fdcc-4f3e-af6b-0467f69055f3" providerId="ADAL" clId="{FDEFEF56-C64D-4D5F-A289-365173C76FF9}" dt="2024-02-28T21:48:22.647" v="2234" actId="20577"/>
          <ac:spMkLst>
            <pc:docMk/>
            <pc:sldMk cId="3495971440" sldId="269"/>
            <ac:spMk id="136" creationId="{FE0710E5-3BE2-49F6-8E47-78DAE137A3B8}"/>
          </ac:spMkLst>
        </pc:spChg>
        <pc:spChg chg="add mod">
          <ac:chgData name="Fabian Gross (s)" userId="d6761eaa-fdcc-4f3e-af6b-0467f69055f3" providerId="ADAL" clId="{FDEFEF56-C64D-4D5F-A289-365173C76FF9}" dt="2024-02-28T21:49:21.626" v="2262" actId="20577"/>
          <ac:spMkLst>
            <pc:docMk/>
            <pc:sldMk cId="3495971440" sldId="269"/>
            <ac:spMk id="137" creationId="{EAEA5405-3D87-465F-A808-D1028C16236D}"/>
          </ac:spMkLst>
        </pc:spChg>
        <pc:grpChg chg="del">
          <ac:chgData name="Fabian Gross (s)" userId="d6761eaa-fdcc-4f3e-af6b-0467f69055f3" providerId="ADAL" clId="{FDEFEF56-C64D-4D5F-A289-365173C76FF9}" dt="2024-02-28T21:29:43.513" v="1934" actId="478"/>
          <ac:grpSpMkLst>
            <pc:docMk/>
            <pc:sldMk cId="3495971440" sldId="269"/>
            <ac:grpSpMk id="7" creationId="{393293E6-4D3D-4D17-8C82-E2F0368B792A}"/>
          </ac:grpSpMkLst>
        </pc:grpChg>
        <pc:grpChg chg="del">
          <ac:chgData name="Fabian Gross (s)" userId="d6761eaa-fdcc-4f3e-af6b-0467f69055f3" providerId="ADAL" clId="{FDEFEF56-C64D-4D5F-A289-365173C76FF9}" dt="2024-02-28T21:30:22.698" v="1960" actId="478"/>
          <ac:grpSpMkLst>
            <pc:docMk/>
            <pc:sldMk cId="3495971440" sldId="269"/>
            <ac:grpSpMk id="20" creationId="{1A6DA798-14BC-49DB-B2D1-FB82BC78F72D}"/>
          </ac:grpSpMkLst>
        </pc:grpChg>
        <pc:grpChg chg="del">
          <ac:chgData name="Fabian Gross (s)" userId="d6761eaa-fdcc-4f3e-af6b-0467f69055f3" providerId="ADAL" clId="{FDEFEF56-C64D-4D5F-A289-365173C76FF9}" dt="2024-02-28T21:30:48.494" v="1969" actId="478"/>
          <ac:grpSpMkLst>
            <pc:docMk/>
            <pc:sldMk cId="3495971440" sldId="269"/>
            <ac:grpSpMk id="37" creationId="{31B971D7-A0E0-4D70-ABB3-33F61489F680}"/>
          </ac:grpSpMkLst>
        </pc:grpChg>
        <pc:grpChg chg="del">
          <ac:chgData name="Fabian Gross (s)" userId="d6761eaa-fdcc-4f3e-af6b-0467f69055f3" providerId="ADAL" clId="{FDEFEF56-C64D-4D5F-A289-365173C76FF9}" dt="2024-02-28T21:32:08.085" v="1997" actId="478"/>
          <ac:grpSpMkLst>
            <pc:docMk/>
            <pc:sldMk cId="3495971440" sldId="269"/>
            <ac:grpSpMk id="107" creationId="{F52296BD-DD91-48F5-83F3-E08F75957B6B}"/>
          </ac:grpSpMkLst>
        </pc:grpChg>
        <pc:picChg chg="del">
          <ac:chgData name="Fabian Gross (s)" userId="d6761eaa-fdcc-4f3e-af6b-0467f69055f3" providerId="ADAL" clId="{FDEFEF56-C64D-4D5F-A289-365173C76FF9}" dt="2024-03-03T13:44:03.001" v="5766" actId="478"/>
          <ac:picMkLst>
            <pc:docMk/>
            <pc:sldMk cId="3495971440" sldId="269"/>
            <ac:picMk id="4" creationId="{FA3C1598-70FF-4ED0-9752-77880A1A50D8}"/>
          </ac:picMkLst>
        </pc:picChg>
        <pc:picChg chg="del">
          <ac:chgData name="Fabian Gross (s)" userId="d6761eaa-fdcc-4f3e-af6b-0467f69055f3" providerId="ADAL" clId="{FDEFEF56-C64D-4D5F-A289-365173C76FF9}" dt="2024-02-28T21:29:53.398" v="1936" actId="478"/>
          <ac:picMkLst>
            <pc:docMk/>
            <pc:sldMk cId="3495971440" sldId="269"/>
            <ac:picMk id="5" creationId="{CD7DECC2-4E75-4513-829E-17D275368191}"/>
          </ac:picMkLst>
        </pc:picChg>
        <pc:picChg chg="del topLvl">
          <ac:chgData name="Fabian Gross (s)" userId="d6761eaa-fdcc-4f3e-af6b-0467f69055f3" providerId="ADAL" clId="{FDEFEF56-C64D-4D5F-A289-365173C76FF9}" dt="2024-02-28T21:29:43.513" v="1934" actId="478"/>
          <ac:picMkLst>
            <pc:docMk/>
            <pc:sldMk cId="3495971440" sldId="269"/>
            <ac:picMk id="6" creationId="{1C0322EC-B510-4A95-90B2-053BCD3DC4B5}"/>
          </ac:picMkLst>
        </pc:picChg>
        <pc:picChg chg="add del mod">
          <ac:chgData name="Fabian Gross (s)" userId="d6761eaa-fdcc-4f3e-af6b-0467f69055f3" providerId="ADAL" clId="{FDEFEF56-C64D-4D5F-A289-365173C76FF9}" dt="2024-02-28T21:31:55.997" v="1995" actId="21"/>
          <ac:picMkLst>
            <pc:docMk/>
            <pc:sldMk cId="3495971440" sldId="269"/>
            <ac:picMk id="10" creationId="{964B42F7-90B4-46B4-9ED8-ABEDC2068424}"/>
          </ac:picMkLst>
        </pc:picChg>
        <pc:picChg chg="add del mod ord modCrop">
          <ac:chgData name="Fabian Gross (s)" userId="d6761eaa-fdcc-4f3e-af6b-0467f69055f3" providerId="ADAL" clId="{FDEFEF56-C64D-4D5F-A289-365173C76FF9}" dt="2024-02-28T21:36:39.174" v="2129" actId="478"/>
          <ac:picMkLst>
            <pc:docMk/>
            <pc:sldMk cId="3495971440" sldId="269"/>
            <ac:picMk id="13" creationId="{81F80BB6-B73A-4475-A545-29F8B1D1E9D0}"/>
          </ac:picMkLst>
        </pc:picChg>
        <pc:picChg chg="add del">
          <ac:chgData name="Fabian Gross (s)" userId="d6761eaa-fdcc-4f3e-af6b-0467f69055f3" providerId="ADAL" clId="{FDEFEF56-C64D-4D5F-A289-365173C76FF9}" dt="2024-02-28T21:36:48.635" v="2131"/>
          <ac:picMkLst>
            <pc:docMk/>
            <pc:sldMk cId="3495971440" sldId="269"/>
            <ac:picMk id="14" creationId="{4698A7C8-A007-4E8A-970E-8D58AC1F9CA4}"/>
          </ac:picMkLst>
        </pc:picChg>
        <pc:picChg chg="del">
          <ac:chgData name="Fabian Gross (s)" userId="d6761eaa-fdcc-4f3e-af6b-0467f69055f3" providerId="ADAL" clId="{FDEFEF56-C64D-4D5F-A289-365173C76FF9}" dt="2024-02-28T21:30:23.564" v="1961" actId="478"/>
          <ac:picMkLst>
            <pc:docMk/>
            <pc:sldMk cId="3495971440" sldId="269"/>
            <ac:picMk id="22" creationId="{4CB33287-FB10-4D96-B2C0-ED488CF18DE4}"/>
          </ac:picMkLst>
        </pc:picChg>
        <pc:picChg chg="add mod">
          <ac:chgData name="Fabian Gross (s)" userId="d6761eaa-fdcc-4f3e-af6b-0467f69055f3" providerId="ADAL" clId="{FDEFEF56-C64D-4D5F-A289-365173C76FF9}" dt="2024-03-03T13:44:03.337" v="5767"/>
          <ac:picMkLst>
            <pc:docMk/>
            <pc:sldMk cId="3495971440" sldId="269"/>
            <ac:picMk id="53" creationId="{77F926A3-EC3A-4B08-9C89-F59D58A07BB4}"/>
          </ac:picMkLst>
        </pc:picChg>
        <pc:picChg chg="add del mod">
          <ac:chgData name="Fabian Gross (s)" userId="d6761eaa-fdcc-4f3e-af6b-0467f69055f3" providerId="ADAL" clId="{FDEFEF56-C64D-4D5F-A289-365173C76FF9}" dt="2024-02-28T21:32:14.610" v="2000" actId="21"/>
          <ac:picMkLst>
            <pc:docMk/>
            <pc:sldMk cId="3495971440" sldId="269"/>
            <ac:picMk id="82" creationId="{6178572D-52F5-4327-94CD-3565A1955DAC}"/>
          </ac:picMkLst>
        </pc:picChg>
        <pc:picChg chg="add mod">
          <ac:chgData name="Fabian Gross (s)" userId="d6761eaa-fdcc-4f3e-af6b-0467f69055f3" providerId="ADAL" clId="{FDEFEF56-C64D-4D5F-A289-365173C76FF9}" dt="2024-03-04T14:40:14.572" v="8216"/>
          <ac:picMkLst>
            <pc:docMk/>
            <pc:sldMk cId="3495971440" sldId="269"/>
            <ac:picMk id="85" creationId="{E0B73891-70B6-4A2F-B911-A271415F8218}"/>
          </ac:picMkLst>
        </pc:picChg>
        <pc:cxnChg chg="del">
          <ac:chgData name="Fabian Gross (s)" userId="d6761eaa-fdcc-4f3e-af6b-0467f69055f3" providerId="ADAL" clId="{FDEFEF56-C64D-4D5F-A289-365173C76FF9}" dt="2024-02-28T21:30:03.685" v="1943" actId="478"/>
          <ac:cxnSpMkLst>
            <pc:docMk/>
            <pc:sldMk cId="3495971440" sldId="269"/>
            <ac:cxnSpMk id="109" creationId="{ADF462E2-C2A1-45BF-8D2C-66093767C90B}"/>
          </ac:cxnSpMkLst>
        </pc:cxnChg>
        <pc:cxnChg chg="del">
          <ac:chgData name="Fabian Gross (s)" userId="d6761eaa-fdcc-4f3e-af6b-0467f69055f3" providerId="ADAL" clId="{FDEFEF56-C64D-4D5F-A289-365173C76FF9}" dt="2024-02-28T21:30:20.255" v="1957" actId="478"/>
          <ac:cxnSpMkLst>
            <pc:docMk/>
            <pc:sldMk cId="3495971440" sldId="269"/>
            <ac:cxnSpMk id="110" creationId="{351A3D33-1BA9-41AD-A84F-5305EF8F587C}"/>
          </ac:cxnSpMkLst>
        </pc:cxnChg>
        <pc:cxnChg chg="del">
          <ac:chgData name="Fabian Gross (s)" userId="d6761eaa-fdcc-4f3e-af6b-0467f69055f3" providerId="ADAL" clId="{FDEFEF56-C64D-4D5F-A289-365173C76FF9}" dt="2024-02-28T21:30:49.405" v="1970" actId="478"/>
          <ac:cxnSpMkLst>
            <pc:docMk/>
            <pc:sldMk cId="3495971440" sldId="269"/>
            <ac:cxnSpMk id="117" creationId="{0DAB3DC2-18B4-4747-9088-CAC8C9832904}"/>
          </ac:cxnSpMkLst>
        </pc:cxnChg>
        <pc:cxnChg chg="del">
          <ac:chgData name="Fabian Gross (s)" userId="d6761eaa-fdcc-4f3e-af6b-0467f69055f3" providerId="ADAL" clId="{FDEFEF56-C64D-4D5F-A289-365173C76FF9}" dt="2024-02-28T21:30:47.800" v="1968" actId="478"/>
          <ac:cxnSpMkLst>
            <pc:docMk/>
            <pc:sldMk cId="3495971440" sldId="269"/>
            <ac:cxnSpMk id="118" creationId="{75D0D47F-C2EA-4210-9A62-05C626437C56}"/>
          </ac:cxnSpMkLst>
        </pc:cxnChg>
        <pc:cxnChg chg="del">
          <ac:chgData name="Fabian Gross (s)" userId="d6761eaa-fdcc-4f3e-af6b-0467f69055f3" providerId="ADAL" clId="{FDEFEF56-C64D-4D5F-A289-365173C76FF9}" dt="2024-02-28T21:30:05.162" v="1944" actId="478"/>
          <ac:cxnSpMkLst>
            <pc:docMk/>
            <pc:sldMk cId="3495971440" sldId="269"/>
            <ac:cxnSpMk id="122" creationId="{C93CB14D-C5B6-4246-B142-6B7A0CA928B8}"/>
          </ac:cxnSpMkLst>
        </pc:cxnChg>
        <pc:cxnChg chg="del">
          <ac:chgData name="Fabian Gross (s)" userId="d6761eaa-fdcc-4f3e-af6b-0467f69055f3" providerId="ADAL" clId="{FDEFEF56-C64D-4D5F-A289-365173C76FF9}" dt="2024-02-28T21:30:05.846" v="1945" actId="478"/>
          <ac:cxnSpMkLst>
            <pc:docMk/>
            <pc:sldMk cId="3495971440" sldId="269"/>
            <ac:cxnSpMk id="125" creationId="{8ED07EB0-74D5-4C14-86D8-A295D37DCF52}"/>
          </ac:cxnSpMkLst>
        </pc:cxnChg>
        <pc:cxnChg chg="del">
          <ac:chgData name="Fabian Gross (s)" userId="d6761eaa-fdcc-4f3e-af6b-0467f69055f3" providerId="ADAL" clId="{FDEFEF56-C64D-4D5F-A289-365173C76FF9}" dt="2024-02-28T21:30:16.827" v="1952" actId="478"/>
          <ac:cxnSpMkLst>
            <pc:docMk/>
            <pc:sldMk cId="3495971440" sldId="269"/>
            <ac:cxnSpMk id="127" creationId="{07B134CC-E92D-4C4B-A1A2-5C90B9DD5B96}"/>
          </ac:cxnSpMkLst>
        </pc:cxnChg>
        <pc:cxnChg chg="del">
          <ac:chgData name="Fabian Gross (s)" userId="d6761eaa-fdcc-4f3e-af6b-0467f69055f3" providerId="ADAL" clId="{FDEFEF56-C64D-4D5F-A289-365173C76FF9}" dt="2024-02-28T21:30:17.453" v="1953" actId="478"/>
          <ac:cxnSpMkLst>
            <pc:docMk/>
            <pc:sldMk cId="3495971440" sldId="269"/>
            <ac:cxnSpMk id="128" creationId="{459D77A3-64DB-4140-B99D-7B524A940917}"/>
          </ac:cxnSpMkLst>
        </pc:cxnChg>
        <pc:cxnChg chg="del">
          <ac:chgData name="Fabian Gross (s)" userId="d6761eaa-fdcc-4f3e-af6b-0467f69055f3" providerId="ADAL" clId="{FDEFEF56-C64D-4D5F-A289-365173C76FF9}" dt="2024-02-28T21:30:18.174" v="1954" actId="478"/>
          <ac:cxnSpMkLst>
            <pc:docMk/>
            <pc:sldMk cId="3495971440" sldId="269"/>
            <ac:cxnSpMk id="130" creationId="{9BAAA32E-A8B6-4817-AFB0-D1A1F76DE46A}"/>
          </ac:cxnSpMkLst>
        </pc:cxnChg>
        <pc:cxnChg chg="del">
          <ac:chgData name="Fabian Gross (s)" userId="d6761eaa-fdcc-4f3e-af6b-0467f69055f3" providerId="ADAL" clId="{FDEFEF56-C64D-4D5F-A289-365173C76FF9}" dt="2024-02-28T21:30:18.976" v="1955" actId="478"/>
          <ac:cxnSpMkLst>
            <pc:docMk/>
            <pc:sldMk cId="3495971440" sldId="269"/>
            <ac:cxnSpMk id="131" creationId="{2F72DADB-4EEA-48C6-9D60-3E0F10BFC266}"/>
          </ac:cxnSpMkLst>
        </pc:cxnChg>
        <pc:cxnChg chg="del">
          <ac:chgData name="Fabian Gross (s)" userId="d6761eaa-fdcc-4f3e-af6b-0467f69055f3" providerId="ADAL" clId="{FDEFEF56-C64D-4D5F-A289-365173C76FF9}" dt="2024-02-28T21:30:19.587" v="1956" actId="478"/>
          <ac:cxnSpMkLst>
            <pc:docMk/>
            <pc:sldMk cId="3495971440" sldId="269"/>
            <ac:cxnSpMk id="132" creationId="{44971E1C-0BC9-4C47-9415-9994972E11A8}"/>
          </ac:cxnSpMkLst>
        </pc:cxnChg>
      </pc:sldChg>
      <pc:sldChg chg="addSp delSp modSp add mod modAnim">
        <pc:chgData name="Fabian Gross (s)" userId="d6761eaa-fdcc-4f3e-af6b-0467f69055f3" providerId="ADAL" clId="{FDEFEF56-C64D-4D5F-A289-365173C76FF9}" dt="2024-03-04T14:40:13.365" v="8215"/>
        <pc:sldMkLst>
          <pc:docMk/>
          <pc:sldMk cId="3630366362" sldId="270"/>
        </pc:sldMkLst>
        <pc:spChg chg="del">
          <ac:chgData name="Fabian Gross (s)" userId="d6761eaa-fdcc-4f3e-af6b-0467f69055f3" providerId="ADAL" clId="{FDEFEF56-C64D-4D5F-A289-365173C76FF9}" dt="2024-03-03T13:44:11.569" v="5770" actId="478"/>
          <ac:spMkLst>
            <pc:docMk/>
            <pc:sldMk cId="3630366362" sldId="270"/>
            <ac:spMk id="11" creationId="{2FAFD694-D861-4873-BECD-13B57BB499C7}"/>
          </ac:spMkLst>
        </pc:spChg>
        <pc:spChg chg="mod">
          <ac:chgData name="Fabian Gross (s)" userId="d6761eaa-fdcc-4f3e-af6b-0467f69055f3" providerId="ADAL" clId="{FDEFEF56-C64D-4D5F-A289-365173C76FF9}" dt="2024-02-28T21:50:36.756" v="2281"/>
          <ac:spMkLst>
            <pc:docMk/>
            <pc:sldMk cId="3630366362" sldId="270"/>
            <ac:spMk id="23" creationId="{484FF51C-2249-4CF8-9D38-971B5FC9EE1B}"/>
          </ac:spMkLst>
        </pc:spChg>
        <pc:spChg chg="add mod">
          <ac:chgData name="Fabian Gross (s)" userId="d6761eaa-fdcc-4f3e-af6b-0467f69055f3" providerId="ADAL" clId="{FDEFEF56-C64D-4D5F-A289-365173C76FF9}" dt="2024-02-28T21:53:17.264" v="2297"/>
          <ac:spMkLst>
            <pc:docMk/>
            <pc:sldMk cId="3630366362" sldId="270"/>
            <ac:spMk id="82" creationId="{8B05F7E8-E498-4CC3-8771-BECFB1FF66CC}"/>
          </ac:spMkLst>
        </pc:spChg>
        <pc:spChg chg="del">
          <ac:chgData name="Fabian Gross (s)" userId="d6761eaa-fdcc-4f3e-af6b-0467f69055f3" providerId="ADAL" clId="{FDEFEF56-C64D-4D5F-A289-365173C76FF9}" dt="2024-03-03T13:44:11.569" v="5770" actId="478"/>
          <ac:spMkLst>
            <pc:docMk/>
            <pc:sldMk cId="3630366362" sldId="270"/>
            <ac:spMk id="85" creationId="{8D1F22C7-5805-463C-B8D7-6A17A7651EA8}"/>
          </ac:spMkLst>
        </pc:spChg>
        <pc:spChg chg="del">
          <ac:chgData name="Fabian Gross (s)" userId="d6761eaa-fdcc-4f3e-af6b-0467f69055f3" providerId="ADAL" clId="{FDEFEF56-C64D-4D5F-A289-365173C76FF9}" dt="2024-03-03T13:44:11.569" v="5770" actId="478"/>
          <ac:spMkLst>
            <pc:docMk/>
            <pc:sldMk cId="3630366362" sldId="270"/>
            <ac:spMk id="86" creationId="{E0C4D3FE-2FFE-4A70-B33D-27ED69152E51}"/>
          </ac:spMkLst>
        </pc:spChg>
        <pc:spChg chg="del">
          <ac:chgData name="Fabian Gross (s)" userId="d6761eaa-fdcc-4f3e-af6b-0467f69055f3" providerId="ADAL" clId="{FDEFEF56-C64D-4D5F-A289-365173C76FF9}" dt="2024-03-03T13:44:11.569" v="5770" actId="478"/>
          <ac:spMkLst>
            <pc:docMk/>
            <pc:sldMk cId="3630366362" sldId="270"/>
            <ac:spMk id="87" creationId="{C8C6233D-1F29-4C59-8BA8-DB25054419A6}"/>
          </ac:spMkLst>
        </pc:spChg>
        <pc:spChg chg="del">
          <ac:chgData name="Fabian Gross (s)" userId="d6761eaa-fdcc-4f3e-af6b-0467f69055f3" providerId="ADAL" clId="{FDEFEF56-C64D-4D5F-A289-365173C76FF9}" dt="2024-03-03T13:44:11.569" v="5770" actId="478"/>
          <ac:spMkLst>
            <pc:docMk/>
            <pc:sldMk cId="3630366362" sldId="270"/>
            <ac:spMk id="88" creationId="{E29460AE-5331-45CD-8FE2-32621B876291}"/>
          </ac:spMkLst>
        </pc:spChg>
        <pc:spChg chg="del">
          <ac:chgData name="Fabian Gross (s)" userId="d6761eaa-fdcc-4f3e-af6b-0467f69055f3" providerId="ADAL" clId="{FDEFEF56-C64D-4D5F-A289-365173C76FF9}" dt="2024-03-03T13:44:11.569" v="5770" actId="478"/>
          <ac:spMkLst>
            <pc:docMk/>
            <pc:sldMk cId="3630366362" sldId="270"/>
            <ac:spMk id="89" creationId="{111DEBBF-7279-47AA-9BC5-FA899B4835A3}"/>
          </ac:spMkLst>
        </pc:spChg>
        <pc:spChg chg="del">
          <ac:chgData name="Fabian Gross (s)" userId="d6761eaa-fdcc-4f3e-af6b-0467f69055f3" providerId="ADAL" clId="{FDEFEF56-C64D-4D5F-A289-365173C76FF9}" dt="2024-03-03T13:44:11.569" v="5770" actId="478"/>
          <ac:spMkLst>
            <pc:docMk/>
            <pc:sldMk cId="3630366362" sldId="270"/>
            <ac:spMk id="90" creationId="{A3CE0117-397F-45C7-9851-0A98F7308505}"/>
          </ac:spMkLst>
        </pc:spChg>
        <pc:spChg chg="add del mod">
          <ac:chgData name="Fabian Gross (s)" userId="d6761eaa-fdcc-4f3e-af6b-0467f69055f3" providerId="ADAL" clId="{FDEFEF56-C64D-4D5F-A289-365173C76FF9}" dt="2024-03-03T13:44:10.395" v="5769"/>
          <ac:spMkLst>
            <pc:docMk/>
            <pc:sldMk cId="3630366362" sldId="270"/>
            <ac:spMk id="92" creationId="{C9903217-B6B1-4CC4-915E-9C0119A1817F}"/>
          </ac:spMkLst>
        </pc:spChg>
        <pc:spChg chg="add del mod">
          <ac:chgData name="Fabian Gross (s)" userId="d6761eaa-fdcc-4f3e-af6b-0467f69055f3" providerId="ADAL" clId="{FDEFEF56-C64D-4D5F-A289-365173C76FF9}" dt="2024-03-03T13:44:10.395" v="5769"/>
          <ac:spMkLst>
            <pc:docMk/>
            <pc:sldMk cId="3630366362" sldId="270"/>
            <ac:spMk id="104" creationId="{A993B3C5-E6B1-488B-9582-B050AAA42D17}"/>
          </ac:spMkLst>
        </pc:spChg>
        <pc:spChg chg="add del mod">
          <ac:chgData name="Fabian Gross (s)" userId="d6761eaa-fdcc-4f3e-af6b-0467f69055f3" providerId="ADAL" clId="{FDEFEF56-C64D-4D5F-A289-365173C76FF9}" dt="2024-03-03T13:44:10.395" v="5769"/>
          <ac:spMkLst>
            <pc:docMk/>
            <pc:sldMk cId="3630366362" sldId="270"/>
            <ac:spMk id="111" creationId="{28DACE1F-662E-4D93-A471-7A9D11002D9A}"/>
          </ac:spMkLst>
        </pc:spChg>
        <pc:spChg chg="add del mod">
          <ac:chgData name="Fabian Gross (s)" userId="d6761eaa-fdcc-4f3e-af6b-0467f69055f3" providerId="ADAL" clId="{FDEFEF56-C64D-4D5F-A289-365173C76FF9}" dt="2024-03-03T13:44:10.395" v="5769"/>
          <ac:spMkLst>
            <pc:docMk/>
            <pc:sldMk cId="3630366362" sldId="270"/>
            <ac:spMk id="113" creationId="{DD16A36E-FE31-4108-89C0-14AEF3D1B8EC}"/>
          </ac:spMkLst>
        </pc:spChg>
        <pc:spChg chg="add del mod">
          <ac:chgData name="Fabian Gross (s)" userId="d6761eaa-fdcc-4f3e-af6b-0467f69055f3" providerId="ADAL" clId="{FDEFEF56-C64D-4D5F-A289-365173C76FF9}" dt="2024-03-03T13:44:10.395" v="5769"/>
          <ac:spMkLst>
            <pc:docMk/>
            <pc:sldMk cId="3630366362" sldId="270"/>
            <ac:spMk id="114" creationId="{8B2BBED3-A757-4B06-B728-BAF3783AF9DE}"/>
          </ac:spMkLst>
        </pc:spChg>
        <pc:spChg chg="add del mod">
          <ac:chgData name="Fabian Gross (s)" userId="d6761eaa-fdcc-4f3e-af6b-0467f69055f3" providerId="ADAL" clId="{FDEFEF56-C64D-4D5F-A289-365173C76FF9}" dt="2024-03-03T13:44:10.395" v="5769"/>
          <ac:spMkLst>
            <pc:docMk/>
            <pc:sldMk cId="3630366362" sldId="270"/>
            <ac:spMk id="115" creationId="{A414C9A0-884C-4622-8178-6A834BC35CB4}"/>
          </ac:spMkLst>
        </pc:spChg>
        <pc:spChg chg="add del mod">
          <ac:chgData name="Fabian Gross (s)" userId="d6761eaa-fdcc-4f3e-af6b-0467f69055f3" providerId="ADAL" clId="{FDEFEF56-C64D-4D5F-A289-365173C76FF9}" dt="2024-03-03T13:44:10.395" v="5769"/>
          <ac:spMkLst>
            <pc:docMk/>
            <pc:sldMk cId="3630366362" sldId="270"/>
            <ac:spMk id="116" creationId="{BD26B220-9D88-4D60-B28F-F1486AFAAAA5}"/>
          </ac:spMkLst>
        </pc:spChg>
        <pc:spChg chg="add del mod">
          <ac:chgData name="Fabian Gross (s)" userId="d6761eaa-fdcc-4f3e-af6b-0467f69055f3" providerId="ADAL" clId="{FDEFEF56-C64D-4D5F-A289-365173C76FF9}" dt="2024-03-03T13:44:10.395" v="5769"/>
          <ac:spMkLst>
            <pc:docMk/>
            <pc:sldMk cId="3630366362" sldId="270"/>
            <ac:spMk id="119" creationId="{91FAFC77-3C38-4BD8-B16C-4324AA52C2D0}"/>
          </ac:spMkLst>
        </pc:spChg>
        <pc:spChg chg="add del mod">
          <ac:chgData name="Fabian Gross (s)" userId="d6761eaa-fdcc-4f3e-af6b-0467f69055f3" providerId="ADAL" clId="{FDEFEF56-C64D-4D5F-A289-365173C76FF9}" dt="2024-03-03T13:44:10.395" v="5769"/>
          <ac:spMkLst>
            <pc:docMk/>
            <pc:sldMk cId="3630366362" sldId="270"/>
            <ac:spMk id="121" creationId="{2ACEE8F0-11B8-42DC-9725-B70FBF59F525}"/>
          </ac:spMkLst>
        </pc:spChg>
        <pc:spChg chg="add del mod">
          <ac:chgData name="Fabian Gross (s)" userId="d6761eaa-fdcc-4f3e-af6b-0467f69055f3" providerId="ADAL" clId="{FDEFEF56-C64D-4D5F-A289-365173C76FF9}" dt="2024-03-03T13:44:10.395" v="5769"/>
          <ac:spMkLst>
            <pc:docMk/>
            <pc:sldMk cId="3630366362" sldId="270"/>
            <ac:spMk id="123" creationId="{9FE8BFD8-9F84-4F59-8F4C-496B00591FC7}"/>
          </ac:spMkLst>
        </pc:spChg>
        <pc:spChg chg="add del mod">
          <ac:chgData name="Fabian Gross (s)" userId="d6761eaa-fdcc-4f3e-af6b-0467f69055f3" providerId="ADAL" clId="{FDEFEF56-C64D-4D5F-A289-365173C76FF9}" dt="2024-03-03T13:44:10.395" v="5769"/>
          <ac:spMkLst>
            <pc:docMk/>
            <pc:sldMk cId="3630366362" sldId="270"/>
            <ac:spMk id="124" creationId="{20FE23AF-10DE-4233-90A3-401454FF989F}"/>
          </ac:spMkLst>
        </pc:spChg>
        <pc:spChg chg="add del mod">
          <ac:chgData name="Fabian Gross (s)" userId="d6761eaa-fdcc-4f3e-af6b-0467f69055f3" providerId="ADAL" clId="{FDEFEF56-C64D-4D5F-A289-365173C76FF9}" dt="2024-03-03T13:44:10.395" v="5769"/>
          <ac:spMkLst>
            <pc:docMk/>
            <pc:sldMk cId="3630366362" sldId="270"/>
            <ac:spMk id="126" creationId="{B3C390B3-5912-46AF-A5B5-6AD5C4D20A99}"/>
          </ac:spMkLst>
        </pc:spChg>
        <pc:spChg chg="add del mod">
          <ac:chgData name="Fabian Gross (s)" userId="d6761eaa-fdcc-4f3e-af6b-0467f69055f3" providerId="ADAL" clId="{FDEFEF56-C64D-4D5F-A289-365173C76FF9}" dt="2024-03-03T13:44:10.395" v="5769"/>
          <ac:spMkLst>
            <pc:docMk/>
            <pc:sldMk cId="3630366362" sldId="270"/>
            <ac:spMk id="129" creationId="{66BF4060-0D81-4F19-A0F2-12189AB90AF0}"/>
          </ac:spMkLst>
        </pc:spChg>
        <pc:spChg chg="add del mod">
          <ac:chgData name="Fabian Gross (s)" userId="d6761eaa-fdcc-4f3e-af6b-0467f69055f3" providerId="ADAL" clId="{FDEFEF56-C64D-4D5F-A289-365173C76FF9}" dt="2024-03-03T13:44:10.395" v="5769"/>
          <ac:spMkLst>
            <pc:docMk/>
            <pc:sldMk cId="3630366362" sldId="270"/>
            <ac:spMk id="133" creationId="{E879EBD1-F92B-4809-A9F2-763ECF98B819}"/>
          </ac:spMkLst>
        </pc:spChg>
        <pc:spChg chg="add del mod">
          <ac:chgData name="Fabian Gross (s)" userId="d6761eaa-fdcc-4f3e-af6b-0467f69055f3" providerId="ADAL" clId="{FDEFEF56-C64D-4D5F-A289-365173C76FF9}" dt="2024-03-03T13:44:10.395" v="5769"/>
          <ac:spMkLst>
            <pc:docMk/>
            <pc:sldMk cId="3630366362" sldId="270"/>
            <ac:spMk id="134" creationId="{22751006-7E1C-495E-96D5-7121E3323244}"/>
          </ac:spMkLst>
        </pc:spChg>
        <pc:spChg chg="add del mod">
          <ac:chgData name="Fabian Gross (s)" userId="d6761eaa-fdcc-4f3e-af6b-0467f69055f3" providerId="ADAL" clId="{FDEFEF56-C64D-4D5F-A289-365173C76FF9}" dt="2024-03-03T13:44:10.395" v="5769"/>
          <ac:spMkLst>
            <pc:docMk/>
            <pc:sldMk cId="3630366362" sldId="270"/>
            <ac:spMk id="135" creationId="{6438A657-CB1F-4AA4-AE9C-27FF7D1C515B}"/>
          </ac:spMkLst>
        </pc:spChg>
        <pc:spChg chg="add del mod">
          <ac:chgData name="Fabian Gross (s)" userId="d6761eaa-fdcc-4f3e-af6b-0467f69055f3" providerId="ADAL" clId="{FDEFEF56-C64D-4D5F-A289-365173C76FF9}" dt="2024-03-03T13:44:10.395" v="5769"/>
          <ac:spMkLst>
            <pc:docMk/>
            <pc:sldMk cId="3630366362" sldId="270"/>
            <ac:spMk id="136" creationId="{848D8647-C3C0-4F5E-B829-8880D4424E09}"/>
          </ac:spMkLst>
        </pc:spChg>
        <pc:spChg chg="add del mod">
          <ac:chgData name="Fabian Gross (s)" userId="d6761eaa-fdcc-4f3e-af6b-0467f69055f3" providerId="ADAL" clId="{FDEFEF56-C64D-4D5F-A289-365173C76FF9}" dt="2024-03-03T13:44:10.395" v="5769"/>
          <ac:spMkLst>
            <pc:docMk/>
            <pc:sldMk cId="3630366362" sldId="270"/>
            <ac:spMk id="137" creationId="{9B812489-F9F9-4C26-AE76-C3BE431A8D9C}"/>
          </ac:spMkLst>
        </pc:spChg>
        <pc:spChg chg="add mod">
          <ac:chgData name="Fabian Gross (s)" userId="d6761eaa-fdcc-4f3e-af6b-0467f69055f3" providerId="ADAL" clId="{FDEFEF56-C64D-4D5F-A289-365173C76FF9}" dt="2024-03-03T13:44:12.975" v="5771"/>
          <ac:spMkLst>
            <pc:docMk/>
            <pc:sldMk cId="3630366362" sldId="270"/>
            <ac:spMk id="139" creationId="{B72BAE7C-9329-4B1C-9796-91E7367ED869}"/>
          </ac:spMkLst>
        </pc:spChg>
        <pc:spChg chg="add mod">
          <ac:chgData name="Fabian Gross (s)" userId="d6761eaa-fdcc-4f3e-af6b-0467f69055f3" providerId="ADAL" clId="{FDEFEF56-C64D-4D5F-A289-365173C76FF9}" dt="2024-03-03T13:44:12.975" v="5771"/>
          <ac:spMkLst>
            <pc:docMk/>
            <pc:sldMk cId="3630366362" sldId="270"/>
            <ac:spMk id="140" creationId="{2C7042CE-B573-45AF-884F-90BE2FE0F065}"/>
          </ac:spMkLst>
        </pc:spChg>
        <pc:spChg chg="add mod">
          <ac:chgData name="Fabian Gross (s)" userId="d6761eaa-fdcc-4f3e-af6b-0467f69055f3" providerId="ADAL" clId="{FDEFEF56-C64D-4D5F-A289-365173C76FF9}" dt="2024-03-03T13:44:12.975" v="5771"/>
          <ac:spMkLst>
            <pc:docMk/>
            <pc:sldMk cId="3630366362" sldId="270"/>
            <ac:spMk id="141" creationId="{05CA624B-A478-4A47-A081-5F3B1A948DF5}"/>
          </ac:spMkLst>
        </pc:spChg>
        <pc:spChg chg="add mod">
          <ac:chgData name="Fabian Gross (s)" userId="d6761eaa-fdcc-4f3e-af6b-0467f69055f3" providerId="ADAL" clId="{FDEFEF56-C64D-4D5F-A289-365173C76FF9}" dt="2024-03-03T13:44:12.975" v="5771"/>
          <ac:spMkLst>
            <pc:docMk/>
            <pc:sldMk cId="3630366362" sldId="270"/>
            <ac:spMk id="142" creationId="{D41A228B-D525-4E3A-B65E-197438E0F039}"/>
          </ac:spMkLst>
        </pc:spChg>
        <pc:spChg chg="add mod">
          <ac:chgData name="Fabian Gross (s)" userId="d6761eaa-fdcc-4f3e-af6b-0467f69055f3" providerId="ADAL" clId="{FDEFEF56-C64D-4D5F-A289-365173C76FF9}" dt="2024-03-03T13:44:12.975" v="5771"/>
          <ac:spMkLst>
            <pc:docMk/>
            <pc:sldMk cId="3630366362" sldId="270"/>
            <ac:spMk id="143" creationId="{9B5AE325-837D-4DEB-966E-8D70C693E983}"/>
          </ac:spMkLst>
        </pc:spChg>
        <pc:spChg chg="add mod">
          <ac:chgData name="Fabian Gross (s)" userId="d6761eaa-fdcc-4f3e-af6b-0467f69055f3" providerId="ADAL" clId="{FDEFEF56-C64D-4D5F-A289-365173C76FF9}" dt="2024-03-03T13:44:12.975" v="5771"/>
          <ac:spMkLst>
            <pc:docMk/>
            <pc:sldMk cId="3630366362" sldId="270"/>
            <ac:spMk id="144" creationId="{2EDB6926-7A7E-47AC-B760-B1B3BE40099D}"/>
          </ac:spMkLst>
        </pc:spChg>
        <pc:spChg chg="add mod">
          <ac:chgData name="Fabian Gross (s)" userId="d6761eaa-fdcc-4f3e-af6b-0467f69055f3" providerId="ADAL" clId="{FDEFEF56-C64D-4D5F-A289-365173C76FF9}" dt="2024-03-03T13:44:12.975" v="5771"/>
          <ac:spMkLst>
            <pc:docMk/>
            <pc:sldMk cId="3630366362" sldId="270"/>
            <ac:spMk id="145" creationId="{23216667-1103-44CE-B5E4-B1B8C936EEDD}"/>
          </ac:spMkLst>
        </pc:spChg>
        <pc:spChg chg="add mod">
          <ac:chgData name="Fabian Gross (s)" userId="d6761eaa-fdcc-4f3e-af6b-0467f69055f3" providerId="ADAL" clId="{FDEFEF56-C64D-4D5F-A289-365173C76FF9}" dt="2024-03-03T13:44:12.975" v="5771"/>
          <ac:spMkLst>
            <pc:docMk/>
            <pc:sldMk cId="3630366362" sldId="270"/>
            <ac:spMk id="146" creationId="{FA117606-2424-4A96-A69F-EFFFFD9320F1}"/>
          </ac:spMkLst>
        </pc:spChg>
        <pc:spChg chg="add mod">
          <ac:chgData name="Fabian Gross (s)" userId="d6761eaa-fdcc-4f3e-af6b-0467f69055f3" providerId="ADAL" clId="{FDEFEF56-C64D-4D5F-A289-365173C76FF9}" dt="2024-03-03T13:44:12.975" v="5771"/>
          <ac:spMkLst>
            <pc:docMk/>
            <pc:sldMk cId="3630366362" sldId="270"/>
            <ac:spMk id="147" creationId="{5F39ABCF-14E0-49EA-9E1C-5069702B4C66}"/>
          </ac:spMkLst>
        </pc:spChg>
        <pc:spChg chg="add mod">
          <ac:chgData name="Fabian Gross (s)" userId="d6761eaa-fdcc-4f3e-af6b-0467f69055f3" providerId="ADAL" clId="{FDEFEF56-C64D-4D5F-A289-365173C76FF9}" dt="2024-03-03T13:44:12.975" v="5771"/>
          <ac:spMkLst>
            <pc:docMk/>
            <pc:sldMk cId="3630366362" sldId="270"/>
            <ac:spMk id="148" creationId="{2A1270D5-078B-42F8-8F58-B1E6867B9B65}"/>
          </ac:spMkLst>
        </pc:spChg>
        <pc:spChg chg="add mod">
          <ac:chgData name="Fabian Gross (s)" userId="d6761eaa-fdcc-4f3e-af6b-0467f69055f3" providerId="ADAL" clId="{FDEFEF56-C64D-4D5F-A289-365173C76FF9}" dt="2024-03-03T13:44:12.975" v="5771"/>
          <ac:spMkLst>
            <pc:docMk/>
            <pc:sldMk cId="3630366362" sldId="270"/>
            <ac:spMk id="149" creationId="{4D1104C3-4F47-4937-AA88-CD2439FD9A5E}"/>
          </ac:spMkLst>
        </pc:spChg>
        <pc:spChg chg="add mod">
          <ac:chgData name="Fabian Gross (s)" userId="d6761eaa-fdcc-4f3e-af6b-0467f69055f3" providerId="ADAL" clId="{FDEFEF56-C64D-4D5F-A289-365173C76FF9}" dt="2024-03-03T13:44:12.975" v="5771"/>
          <ac:spMkLst>
            <pc:docMk/>
            <pc:sldMk cId="3630366362" sldId="270"/>
            <ac:spMk id="150" creationId="{BE816B09-DC9C-4FD3-8D90-B573D97C18FF}"/>
          </ac:spMkLst>
        </pc:spChg>
        <pc:spChg chg="add mod">
          <ac:chgData name="Fabian Gross (s)" userId="d6761eaa-fdcc-4f3e-af6b-0467f69055f3" providerId="ADAL" clId="{FDEFEF56-C64D-4D5F-A289-365173C76FF9}" dt="2024-03-03T13:44:12.975" v="5771"/>
          <ac:spMkLst>
            <pc:docMk/>
            <pc:sldMk cId="3630366362" sldId="270"/>
            <ac:spMk id="151" creationId="{D3A98340-CECE-4C38-A506-9A853AC88329}"/>
          </ac:spMkLst>
        </pc:spChg>
        <pc:spChg chg="add mod">
          <ac:chgData name="Fabian Gross (s)" userId="d6761eaa-fdcc-4f3e-af6b-0467f69055f3" providerId="ADAL" clId="{FDEFEF56-C64D-4D5F-A289-365173C76FF9}" dt="2024-03-03T13:44:12.975" v="5771"/>
          <ac:spMkLst>
            <pc:docMk/>
            <pc:sldMk cId="3630366362" sldId="270"/>
            <ac:spMk id="152" creationId="{3AE2A6C9-9056-47CD-ADB7-47F23F79B2FA}"/>
          </ac:spMkLst>
        </pc:spChg>
        <pc:spChg chg="add mod">
          <ac:chgData name="Fabian Gross (s)" userId="d6761eaa-fdcc-4f3e-af6b-0467f69055f3" providerId="ADAL" clId="{FDEFEF56-C64D-4D5F-A289-365173C76FF9}" dt="2024-03-03T13:44:12.975" v="5771"/>
          <ac:spMkLst>
            <pc:docMk/>
            <pc:sldMk cId="3630366362" sldId="270"/>
            <ac:spMk id="153" creationId="{20730414-8566-4F69-AC35-C450CB92D20A}"/>
          </ac:spMkLst>
        </pc:spChg>
        <pc:spChg chg="add mod">
          <ac:chgData name="Fabian Gross (s)" userId="d6761eaa-fdcc-4f3e-af6b-0467f69055f3" providerId="ADAL" clId="{FDEFEF56-C64D-4D5F-A289-365173C76FF9}" dt="2024-03-03T13:44:12.975" v="5771"/>
          <ac:spMkLst>
            <pc:docMk/>
            <pc:sldMk cId="3630366362" sldId="270"/>
            <ac:spMk id="154" creationId="{D0645B30-4BBE-4DA3-8EA2-33D9CC8735D8}"/>
          </ac:spMkLst>
        </pc:spChg>
        <pc:spChg chg="add del mod">
          <ac:chgData name="Fabian Gross (s)" userId="d6761eaa-fdcc-4f3e-af6b-0467f69055f3" providerId="ADAL" clId="{FDEFEF56-C64D-4D5F-A289-365173C76FF9}" dt="2024-03-03T13:49:52.829" v="5790" actId="478"/>
          <ac:spMkLst>
            <pc:docMk/>
            <pc:sldMk cId="3630366362" sldId="270"/>
            <ac:spMk id="155" creationId="{92E9AFC1-A999-4C3F-BBD9-F845662E4976}"/>
          </ac:spMkLst>
        </pc:spChg>
        <pc:spChg chg="add mod">
          <ac:chgData name="Fabian Gross (s)" userId="d6761eaa-fdcc-4f3e-af6b-0467f69055f3" providerId="ADAL" clId="{FDEFEF56-C64D-4D5F-A289-365173C76FF9}" dt="2024-03-03T14:55:46.570" v="6504"/>
          <ac:spMkLst>
            <pc:docMk/>
            <pc:sldMk cId="3630366362" sldId="270"/>
            <ac:spMk id="156" creationId="{29034E10-5A1C-4929-A9A6-B42BDFACD3C1}"/>
          </ac:spMkLst>
        </pc:spChg>
        <pc:spChg chg="add mod">
          <ac:chgData name="Fabian Gross (s)" userId="d6761eaa-fdcc-4f3e-af6b-0467f69055f3" providerId="ADAL" clId="{FDEFEF56-C64D-4D5F-A289-365173C76FF9}" dt="2024-03-03T13:49:53.129" v="5791"/>
          <ac:spMkLst>
            <pc:docMk/>
            <pc:sldMk cId="3630366362" sldId="270"/>
            <ac:spMk id="157" creationId="{C3F5F8E0-7608-4FAA-90B5-71AA24DB5CBF}"/>
          </ac:spMkLst>
        </pc:spChg>
        <pc:picChg chg="del">
          <ac:chgData name="Fabian Gross (s)" userId="d6761eaa-fdcc-4f3e-af6b-0467f69055f3" providerId="ADAL" clId="{FDEFEF56-C64D-4D5F-A289-365173C76FF9}" dt="2024-03-03T13:44:11.569" v="5770" actId="478"/>
          <ac:picMkLst>
            <pc:docMk/>
            <pc:sldMk cId="3630366362" sldId="270"/>
            <ac:picMk id="4" creationId="{FA3C1598-70FF-4ED0-9752-77880A1A50D8}"/>
          </ac:picMkLst>
        </pc:picChg>
        <pc:picChg chg="add del mod">
          <ac:chgData name="Fabian Gross (s)" userId="d6761eaa-fdcc-4f3e-af6b-0467f69055f3" providerId="ADAL" clId="{FDEFEF56-C64D-4D5F-A289-365173C76FF9}" dt="2024-03-03T13:44:10.395" v="5769"/>
          <ac:picMkLst>
            <pc:docMk/>
            <pc:sldMk cId="3630366362" sldId="270"/>
            <ac:picMk id="83" creationId="{B479802B-281B-485E-993A-6E58B0A98C2B}"/>
          </ac:picMkLst>
        </pc:picChg>
        <pc:picChg chg="add mod">
          <ac:chgData name="Fabian Gross (s)" userId="d6761eaa-fdcc-4f3e-af6b-0467f69055f3" providerId="ADAL" clId="{FDEFEF56-C64D-4D5F-A289-365173C76FF9}" dt="2024-03-04T14:40:13.365" v="8215"/>
          <ac:picMkLst>
            <pc:docMk/>
            <pc:sldMk cId="3630366362" sldId="270"/>
            <ac:picMk id="89" creationId="{D9016183-4C36-490A-BF6B-BA414A098D8F}"/>
          </ac:picMkLst>
        </pc:picChg>
        <pc:picChg chg="add mod">
          <ac:chgData name="Fabian Gross (s)" userId="d6761eaa-fdcc-4f3e-af6b-0467f69055f3" providerId="ADAL" clId="{FDEFEF56-C64D-4D5F-A289-365173C76FF9}" dt="2024-03-03T13:44:12.975" v="5771"/>
          <ac:picMkLst>
            <pc:docMk/>
            <pc:sldMk cId="3630366362" sldId="270"/>
            <ac:picMk id="138" creationId="{9469CA1E-8B3C-4568-905D-2F2DF86531DA}"/>
          </ac:picMkLst>
        </pc:picChg>
      </pc:sldChg>
      <pc:sldChg chg="addSp delSp modSp add mod delAnim modAnim">
        <pc:chgData name="Fabian Gross (s)" userId="d6761eaa-fdcc-4f3e-af6b-0467f69055f3" providerId="ADAL" clId="{FDEFEF56-C64D-4D5F-A289-365173C76FF9}" dt="2024-04-07T14:18:05.625" v="8408" actId="478"/>
        <pc:sldMkLst>
          <pc:docMk/>
          <pc:sldMk cId="1390021722" sldId="271"/>
        </pc:sldMkLst>
        <pc:spChg chg="del mod">
          <ac:chgData name="Fabian Gross (s)" userId="d6761eaa-fdcc-4f3e-af6b-0467f69055f3" providerId="ADAL" clId="{FDEFEF56-C64D-4D5F-A289-365173C76FF9}" dt="2024-02-28T21:58:39.161" v="2347" actId="478"/>
          <ac:spMkLst>
            <pc:docMk/>
            <pc:sldMk cId="1390021722" sldId="271"/>
            <ac:spMk id="8" creationId="{78BEA577-1D0F-4C10-847F-35026D89DA19}"/>
          </ac:spMkLst>
        </pc:spChg>
        <pc:spChg chg="del mod">
          <ac:chgData name="Fabian Gross (s)" userId="d6761eaa-fdcc-4f3e-af6b-0467f69055f3" providerId="ADAL" clId="{FDEFEF56-C64D-4D5F-A289-365173C76FF9}" dt="2024-02-28T21:58:37.479" v="2346" actId="478"/>
          <ac:spMkLst>
            <pc:docMk/>
            <pc:sldMk cId="1390021722" sldId="271"/>
            <ac:spMk id="9" creationId="{E828E762-1A42-48B3-8EEB-A885BC5D7E4C}"/>
          </ac:spMkLst>
        </pc:spChg>
        <pc:spChg chg="del mod">
          <ac:chgData name="Fabian Gross (s)" userId="d6761eaa-fdcc-4f3e-af6b-0467f69055f3" providerId="ADAL" clId="{FDEFEF56-C64D-4D5F-A289-365173C76FF9}" dt="2024-02-28T21:58:33.341" v="2345" actId="478"/>
          <ac:spMkLst>
            <pc:docMk/>
            <pc:sldMk cId="1390021722" sldId="271"/>
            <ac:spMk id="10" creationId="{8060F801-6DDC-4D80-8FBC-728FD4543D71}"/>
          </ac:spMkLst>
        </pc:spChg>
        <pc:spChg chg="del">
          <ac:chgData name="Fabian Gross (s)" userId="d6761eaa-fdcc-4f3e-af6b-0467f69055f3" providerId="ADAL" clId="{FDEFEF56-C64D-4D5F-A289-365173C76FF9}" dt="2024-03-03T13:43:58.151" v="5764" actId="478"/>
          <ac:spMkLst>
            <pc:docMk/>
            <pc:sldMk cId="1390021722" sldId="271"/>
            <ac:spMk id="11" creationId="{2FAFD694-D861-4873-BECD-13B57BB499C7}"/>
          </ac:spMkLst>
        </pc:spChg>
        <pc:spChg chg="del">
          <ac:chgData name="Fabian Gross (s)" userId="d6761eaa-fdcc-4f3e-af6b-0467f69055f3" providerId="ADAL" clId="{FDEFEF56-C64D-4D5F-A289-365173C76FF9}" dt="2024-02-28T21:54:50.161" v="2300" actId="478"/>
          <ac:spMkLst>
            <pc:docMk/>
            <pc:sldMk cId="1390021722" sldId="271"/>
            <ac:spMk id="12" creationId="{5F55082C-48BB-4E06-93F4-684346DCE351}"/>
          </ac:spMkLst>
        </pc:spChg>
        <pc:spChg chg="del mod">
          <ac:chgData name="Fabian Gross (s)" userId="d6761eaa-fdcc-4f3e-af6b-0467f69055f3" providerId="ADAL" clId="{FDEFEF56-C64D-4D5F-A289-365173C76FF9}" dt="2024-02-28T21:58:31.741" v="2344" actId="478"/>
          <ac:spMkLst>
            <pc:docMk/>
            <pc:sldMk cId="1390021722" sldId="271"/>
            <ac:spMk id="13" creationId="{34B3A95D-01AA-41D8-BFC9-72D5B7C190AF}"/>
          </ac:spMkLst>
        </pc:spChg>
        <pc:spChg chg="del mod topLvl">
          <ac:chgData name="Fabian Gross (s)" userId="d6761eaa-fdcc-4f3e-af6b-0467f69055f3" providerId="ADAL" clId="{FDEFEF56-C64D-4D5F-A289-365173C76FF9}" dt="2024-02-28T21:58:42.909" v="2349" actId="478"/>
          <ac:spMkLst>
            <pc:docMk/>
            <pc:sldMk cId="1390021722" sldId="271"/>
            <ac:spMk id="14" creationId="{EF23AA6D-61D6-4A42-B423-7F65317E86E3}"/>
          </ac:spMkLst>
        </pc:spChg>
        <pc:spChg chg="del">
          <ac:chgData name="Fabian Gross (s)" userId="d6761eaa-fdcc-4f3e-af6b-0467f69055f3" providerId="ADAL" clId="{FDEFEF56-C64D-4D5F-A289-365173C76FF9}" dt="2024-02-28T21:54:47.734" v="2299" actId="478"/>
          <ac:spMkLst>
            <pc:docMk/>
            <pc:sldMk cId="1390021722" sldId="271"/>
            <ac:spMk id="15" creationId="{5221F79F-5B09-43CB-BA7B-D26E8508DCB8}"/>
          </ac:spMkLst>
        </pc:spChg>
        <pc:spChg chg="del mod">
          <ac:chgData name="Fabian Gross (s)" userId="d6761eaa-fdcc-4f3e-af6b-0467f69055f3" providerId="ADAL" clId="{FDEFEF56-C64D-4D5F-A289-365173C76FF9}" dt="2024-02-28T21:58:41.095" v="2348" actId="478"/>
          <ac:spMkLst>
            <pc:docMk/>
            <pc:sldMk cId="1390021722" sldId="271"/>
            <ac:spMk id="16" creationId="{0DF97948-333C-47AF-94CB-22D6B4951C72}"/>
          </ac:spMkLst>
        </pc:spChg>
        <pc:spChg chg="mod topLvl">
          <ac:chgData name="Fabian Gross (s)" userId="d6761eaa-fdcc-4f3e-af6b-0467f69055f3" providerId="ADAL" clId="{FDEFEF56-C64D-4D5F-A289-365173C76FF9}" dt="2024-02-28T21:59:18.121" v="2361" actId="164"/>
          <ac:spMkLst>
            <pc:docMk/>
            <pc:sldMk cId="1390021722" sldId="271"/>
            <ac:spMk id="17" creationId="{0231D29A-C755-4CF4-8F00-6C422938ED24}"/>
          </ac:spMkLst>
        </pc:spChg>
        <pc:spChg chg="del mod">
          <ac:chgData name="Fabian Gross (s)" userId="d6761eaa-fdcc-4f3e-af6b-0467f69055f3" providerId="ADAL" clId="{FDEFEF56-C64D-4D5F-A289-365173C76FF9}" dt="2024-02-28T21:58:28.058" v="2341" actId="478"/>
          <ac:spMkLst>
            <pc:docMk/>
            <pc:sldMk cId="1390021722" sldId="271"/>
            <ac:spMk id="18" creationId="{04773738-30D3-47A3-9408-A881B77CD46D}"/>
          </ac:spMkLst>
        </pc:spChg>
        <pc:spChg chg="mod">
          <ac:chgData name="Fabian Gross (s)" userId="d6761eaa-fdcc-4f3e-af6b-0467f69055f3" providerId="ADAL" clId="{FDEFEF56-C64D-4D5F-A289-365173C76FF9}" dt="2024-02-28T22:26:49.259" v="3029"/>
          <ac:spMkLst>
            <pc:docMk/>
            <pc:sldMk cId="1390021722" sldId="271"/>
            <ac:spMk id="23" creationId="{484FF51C-2249-4CF8-9D38-971B5FC9EE1B}"/>
          </ac:spMkLst>
        </pc:spChg>
        <pc:spChg chg="add del">
          <ac:chgData name="Fabian Gross (s)" userId="d6761eaa-fdcc-4f3e-af6b-0467f69055f3" providerId="ADAL" clId="{FDEFEF56-C64D-4D5F-A289-365173C76FF9}" dt="2024-02-28T22:09:21.840" v="2510" actId="478"/>
          <ac:spMkLst>
            <pc:docMk/>
            <pc:sldMk cId="1390021722" sldId="271"/>
            <ac:spMk id="36" creationId="{19B0EC69-64AD-42D3-9046-CE05848E281E}"/>
          </ac:spMkLst>
        </pc:spChg>
        <pc:spChg chg="add mod ord">
          <ac:chgData name="Fabian Gross (s)" userId="d6761eaa-fdcc-4f3e-af6b-0467f69055f3" providerId="ADAL" clId="{FDEFEF56-C64D-4D5F-A289-365173C76FF9}" dt="2024-04-07T14:14:46.579" v="8387" actId="164"/>
          <ac:spMkLst>
            <pc:docMk/>
            <pc:sldMk cId="1390021722" sldId="271"/>
            <ac:spMk id="37" creationId="{A744C41A-F529-4345-8456-56750515681B}"/>
          </ac:spMkLst>
        </pc:spChg>
        <pc:spChg chg="mod">
          <ac:chgData name="Fabian Gross (s)" userId="d6761eaa-fdcc-4f3e-af6b-0467f69055f3" providerId="ADAL" clId="{FDEFEF56-C64D-4D5F-A289-365173C76FF9}" dt="2024-02-28T22:24:47.355" v="3015" actId="1076"/>
          <ac:spMkLst>
            <pc:docMk/>
            <pc:sldMk cId="1390021722" sldId="271"/>
            <ac:spMk id="41" creationId="{39A40F2E-7FC9-4F34-AD99-379FF36E6008}"/>
          </ac:spMkLst>
        </pc:spChg>
        <pc:spChg chg="add mod">
          <ac:chgData name="Fabian Gross (s)" userId="d6761eaa-fdcc-4f3e-af6b-0467f69055f3" providerId="ADAL" clId="{FDEFEF56-C64D-4D5F-A289-365173C76FF9}" dt="2024-04-07T14:15:04.086" v="8392" actId="1076"/>
          <ac:spMkLst>
            <pc:docMk/>
            <pc:sldMk cId="1390021722" sldId="271"/>
            <ac:spMk id="53" creationId="{C7E51C67-AA7F-427F-8F97-255066B6416C}"/>
          </ac:spMkLst>
        </pc:spChg>
        <pc:spChg chg="add mod">
          <ac:chgData name="Fabian Gross (s)" userId="d6761eaa-fdcc-4f3e-af6b-0467f69055f3" providerId="ADAL" clId="{FDEFEF56-C64D-4D5F-A289-365173C76FF9}" dt="2024-02-28T22:25:27.203" v="3021" actId="1076"/>
          <ac:spMkLst>
            <pc:docMk/>
            <pc:sldMk cId="1390021722" sldId="271"/>
            <ac:spMk id="58" creationId="{AA5B64ED-410D-41B3-A00B-27242CE03561}"/>
          </ac:spMkLst>
        </pc:spChg>
        <pc:spChg chg="del">
          <ac:chgData name="Fabian Gross (s)" userId="d6761eaa-fdcc-4f3e-af6b-0467f69055f3" providerId="ADAL" clId="{FDEFEF56-C64D-4D5F-A289-365173C76FF9}" dt="2024-02-28T21:54:47.734" v="2299" actId="478"/>
          <ac:spMkLst>
            <pc:docMk/>
            <pc:sldMk cId="1390021722" sldId="271"/>
            <ac:spMk id="83" creationId="{F08CE30F-4FB2-4CDD-B001-7F2F4749FC4C}"/>
          </ac:spMkLst>
        </pc:spChg>
        <pc:spChg chg="add del mod">
          <ac:chgData name="Fabian Gross (s)" userId="d6761eaa-fdcc-4f3e-af6b-0467f69055f3" providerId="ADAL" clId="{FDEFEF56-C64D-4D5F-A289-365173C76FF9}" dt="2024-02-28T22:13:28.195" v="2590" actId="478"/>
          <ac:spMkLst>
            <pc:docMk/>
            <pc:sldMk cId="1390021722" sldId="271"/>
            <ac:spMk id="84" creationId="{1FF1792F-D257-44DA-9706-1471B1A5A95C}"/>
          </ac:spMkLst>
        </pc:spChg>
        <pc:spChg chg="add mod">
          <ac:chgData name="Fabian Gross (s)" userId="d6761eaa-fdcc-4f3e-af6b-0467f69055f3" providerId="ADAL" clId="{FDEFEF56-C64D-4D5F-A289-365173C76FF9}" dt="2024-03-03T13:43:58.496" v="5765"/>
          <ac:spMkLst>
            <pc:docMk/>
            <pc:sldMk cId="1390021722" sldId="271"/>
            <ac:spMk id="84" creationId="{A3EA8C22-707B-4B49-A968-59450473083B}"/>
          </ac:spMkLst>
        </pc:spChg>
        <pc:spChg chg="del">
          <ac:chgData name="Fabian Gross (s)" userId="d6761eaa-fdcc-4f3e-af6b-0467f69055f3" providerId="ADAL" clId="{FDEFEF56-C64D-4D5F-A289-365173C76FF9}" dt="2024-03-03T13:43:58.151" v="5764" actId="478"/>
          <ac:spMkLst>
            <pc:docMk/>
            <pc:sldMk cId="1390021722" sldId="271"/>
            <ac:spMk id="85" creationId="{8D1F22C7-5805-463C-B8D7-6A17A7651EA8}"/>
          </ac:spMkLst>
        </pc:spChg>
        <pc:spChg chg="del">
          <ac:chgData name="Fabian Gross (s)" userId="d6761eaa-fdcc-4f3e-af6b-0467f69055f3" providerId="ADAL" clId="{FDEFEF56-C64D-4D5F-A289-365173C76FF9}" dt="2024-03-03T13:43:58.151" v="5764" actId="478"/>
          <ac:spMkLst>
            <pc:docMk/>
            <pc:sldMk cId="1390021722" sldId="271"/>
            <ac:spMk id="86" creationId="{E0C4D3FE-2FFE-4A70-B33D-27ED69152E51}"/>
          </ac:spMkLst>
        </pc:spChg>
        <pc:spChg chg="del">
          <ac:chgData name="Fabian Gross (s)" userId="d6761eaa-fdcc-4f3e-af6b-0467f69055f3" providerId="ADAL" clId="{FDEFEF56-C64D-4D5F-A289-365173C76FF9}" dt="2024-03-03T13:43:58.151" v="5764" actId="478"/>
          <ac:spMkLst>
            <pc:docMk/>
            <pc:sldMk cId="1390021722" sldId="271"/>
            <ac:spMk id="87" creationId="{C8C6233D-1F29-4C59-8BA8-DB25054419A6}"/>
          </ac:spMkLst>
        </pc:spChg>
        <pc:spChg chg="add mod">
          <ac:chgData name="Fabian Gross (s)" userId="d6761eaa-fdcc-4f3e-af6b-0467f69055f3" providerId="ADAL" clId="{FDEFEF56-C64D-4D5F-A289-365173C76FF9}" dt="2024-04-07T14:14:54.411" v="8388" actId="1076"/>
          <ac:spMkLst>
            <pc:docMk/>
            <pc:sldMk cId="1390021722" sldId="271"/>
            <ac:spMk id="87" creationId="{E27F5A83-61E0-4B94-86AC-FB65F14F6045}"/>
          </ac:spMkLst>
        </pc:spChg>
        <pc:spChg chg="del">
          <ac:chgData name="Fabian Gross (s)" userId="d6761eaa-fdcc-4f3e-af6b-0467f69055f3" providerId="ADAL" clId="{FDEFEF56-C64D-4D5F-A289-365173C76FF9}" dt="2024-03-03T13:43:58.151" v="5764" actId="478"/>
          <ac:spMkLst>
            <pc:docMk/>
            <pc:sldMk cId="1390021722" sldId="271"/>
            <ac:spMk id="88" creationId="{E29460AE-5331-45CD-8FE2-32621B876291}"/>
          </ac:spMkLst>
        </pc:spChg>
        <pc:spChg chg="del">
          <ac:chgData name="Fabian Gross (s)" userId="d6761eaa-fdcc-4f3e-af6b-0467f69055f3" providerId="ADAL" clId="{FDEFEF56-C64D-4D5F-A289-365173C76FF9}" dt="2024-03-03T13:43:58.151" v="5764" actId="478"/>
          <ac:spMkLst>
            <pc:docMk/>
            <pc:sldMk cId="1390021722" sldId="271"/>
            <ac:spMk id="89" creationId="{111DEBBF-7279-47AA-9BC5-FA899B4835A3}"/>
          </ac:spMkLst>
        </pc:spChg>
        <pc:spChg chg="add del mod">
          <ac:chgData name="Fabian Gross (s)" userId="d6761eaa-fdcc-4f3e-af6b-0467f69055f3" providerId="ADAL" clId="{FDEFEF56-C64D-4D5F-A289-365173C76FF9}" dt="2024-04-07T14:18:05.625" v="8408" actId="478"/>
          <ac:spMkLst>
            <pc:docMk/>
            <pc:sldMk cId="1390021722" sldId="271"/>
            <ac:spMk id="90" creationId="{2B248D1F-F801-48E7-A0BD-DD1BEEFE09BD}"/>
          </ac:spMkLst>
        </pc:spChg>
        <pc:spChg chg="del">
          <ac:chgData name="Fabian Gross (s)" userId="d6761eaa-fdcc-4f3e-af6b-0467f69055f3" providerId="ADAL" clId="{FDEFEF56-C64D-4D5F-A289-365173C76FF9}" dt="2024-03-03T13:43:58.151" v="5764" actId="478"/>
          <ac:spMkLst>
            <pc:docMk/>
            <pc:sldMk cId="1390021722" sldId="271"/>
            <ac:spMk id="90" creationId="{A3CE0117-397F-45C7-9851-0A98F7308505}"/>
          </ac:spMkLst>
        </pc:spChg>
        <pc:spChg chg="add mod">
          <ac:chgData name="Fabian Gross (s)" userId="d6761eaa-fdcc-4f3e-af6b-0467f69055f3" providerId="ADAL" clId="{FDEFEF56-C64D-4D5F-A289-365173C76FF9}" dt="2024-04-07T14:14:46.579" v="8387" actId="164"/>
          <ac:spMkLst>
            <pc:docMk/>
            <pc:sldMk cId="1390021722" sldId="271"/>
            <ac:spMk id="91" creationId="{FC0B7798-266B-4DF5-B7C4-AF0A98A7E534}"/>
          </ac:spMkLst>
        </pc:spChg>
        <pc:spChg chg="add mod">
          <ac:chgData name="Fabian Gross (s)" userId="d6761eaa-fdcc-4f3e-af6b-0467f69055f3" providerId="ADAL" clId="{FDEFEF56-C64D-4D5F-A289-365173C76FF9}" dt="2024-03-03T13:43:58.496" v="5765"/>
          <ac:spMkLst>
            <pc:docMk/>
            <pc:sldMk cId="1390021722" sldId="271"/>
            <ac:spMk id="92" creationId="{655E6369-076E-4EE4-966E-CE2B7039425E}"/>
          </ac:spMkLst>
        </pc:spChg>
        <pc:spChg chg="del">
          <ac:chgData name="Fabian Gross (s)" userId="d6761eaa-fdcc-4f3e-af6b-0467f69055f3" providerId="ADAL" clId="{FDEFEF56-C64D-4D5F-A289-365173C76FF9}" dt="2024-02-28T21:54:50.161" v="2300" actId="478"/>
          <ac:spMkLst>
            <pc:docMk/>
            <pc:sldMk cId="1390021722" sldId="271"/>
            <ac:spMk id="92" creationId="{8BF07F88-9768-4D85-A8BE-40B612B42421}"/>
          </ac:spMkLst>
        </pc:spChg>
        <pc:spChg chg="add mod">
          <ac:chgData name="Fabian Gross (s)" userId="d6761eaa-fdcc-4f3e-af6b-0467f69055f3" providerId="ADAL" clId="{FDEFEF56-C64D-4D5F-A289-365173C76FF9}" dt="2024-04-07T14:14:46.579" v="8387" actId="164"/>
          <ac:spMkLst>
            <pc:docMk/>
            <pc:sldMk cId="1390021722" sldId="271"/>
            <ac:spMk id="93" creationId="{76D078C3-1F7A-4E43-B9CE-5A8D14809EB9}"/>
          </ac:spMkLst>
        </pc:spChg>
        <pc:spChg chg="add mod">
          <ac:chgData name="Fabian Gross (s)" userId="d6761eaa-fdcc-4f3e-af6b-0467f69055f3" providerId="ADAL" clId="{FDEFEF56-C64D-4D5F-A289-365173C76FF9}" dt="2024-04-07T14:14:46.579" v="8387" actId="164"/>
          <ac:spMkLst>
            <pc:docMk/>
            <pc:sldMk cId="1390021722" sldId="271"/>
            <ac:spMk id="94" creationId="{DEB82CA8-5673-442D-8FC4-435F2BF47DDB}"/>
          </ac:spMkLst>
        </pc:spChg>
        <pc:spChg chg="add mod">
          <ac:chgData name="Fabian Gross (s)" userId="d6761eaa-fdcc-4f3e-af6b-0467f69055f3" providerId="ADAL" clId="{FDEFEF56-C64D-4D5F-A289-365173C76FF9}" dt="2024-04-07T14:14:46.579" v="8387" actId="164"/>
          <ac:spMkLst>
            <pc:docMk/>
            <pc:sldMk cId="1390021722" sldId="271"/>
            <ac:spMk id="95" creationId="{B0FB195F-4BDE-46FD-8E5C-ABA6517E4248}"/>
          </ac:spMkLst>
        </pc:spChg>
        <pc:spChg chg="mod">
          <ac:chgData name="Fabian Gross (s)" userId="d6761eaa-fdcc-4f3e-af6b-0467f69055f3" providerId="ADAL" clId="{FDEFEF56-C64D-4D5F-A289-365173C76FF9}" dt="2024-02-28T22:26:06.042" v="3028"/>
          <ac:spMkLst>
            <pc:docMk/>
            <pc:sldMk cId="1390021722" sldId="271"/>
            <ac:spMk id="99" creationId="{5E915DAD-5865-4F3F-94AF-97CA8A62423D}"/>
          </ac:spMkLst>
        </pc:spChg>
        <pc:spChg chg="add mod">
          <ac:chgData name="Fabian Gross (s)" userId="d6761eaa-fdcc-4f3e-af6b-0467f69055f3" providerId="ADAL" clId="{FDEFEF56-C64D-4D5F-A289-365173C76FF9}" dt="2024-03-03T13:43:58.496" v="5765"/>
          <ac:spMkLst>
            <pc:docMk/>
            <pc:sldMk cId="1390021722" sldId="271"/>
            <ac:spMk id="100" creationId="{FD42706C-DB81-4297-9F03-A7962F0BE228}"/>
          </ac:spMkLst>
        </pc:spChg>
        <pc:spChg chg="add mod">
          <ac:chgData name="Fabian Gross (s)" userId="d6761eaa-fdcc-4f3e-af6b-0467f69055f3" providerId="ADAL" clId="{FDEFEF56-C64D-4D5F-A289-365173C76FF9}" dt="2024-03-03T13:43:58.496" v="5765"/>
          <ac:spMkLst>
            <pc:docMk/>
            <pc:sldMk cId="1390021722" sldId="271"/>
            <ac:spMk id="102" creationId="{5A9B042B-FB78-4D38-8958-FACCB779E28B}"/>
          </ac:spMkLst>
        </pc:spChg>
        <pc:spChg chg="add mod">
          <ac:chgData name="Fabian Gross (s)" userId="d6761eaa-fdcc-4f3e-af6b-0467f69055f3" providerId="ADAL" clId="{FDEFEF56-C64D-4D5F-A289-365173C76FF9}" dt="2024-03-03T13:43:58.496" v="5765"/>
          <ac:spMkLst>
            <pc:docMk/>
            <pc:sldMk cId="1390021722" sldId="271"/>
            <ac:spMk id="104" creationId="{03A77668-0ADC-411C-BAA1-E1DA12E62527}"/>
          </ac:spMkLst>
        </pc:spChg>
        <pc:spChg chg="del">
          <ac:chgData name="Fabian Gross (s)" userId="d6761eaa-fdcc-4f3e-af6b-0467f69055f3" providerId="ADAL" clId="{FDEFEF56-C64D-4D5F-A289-365173C76FF9}" dt="2024-02-28T21:54:47.734" v="2299" actId="478"/>
          <ac:spMkLst>
            <pc:docMk/>
            <pc:sldMk cId="1390021722" sldId="271"/>
            <ac:spMk id="104" creationId="{9AC7EAC6-5B73-4D12-9FF8-CD8C07A70320}"/>
          </ac:spMkLst>
        </pc:spChg>
        <pc:spChg chg="add mod">
          <ac:chgData name="Fabian Gross (s)" userId="d6761eaa-fdcc-4f3e-af6b-0467f69055f3" providerId="ADAL" clId="{FDEFEF56-C64D-4D5F-A289-365173C76FF9}" dt="2024-03-03T13:43:58.496" v="5765"/>
          <ac:spMkLst>
            <pc:docMk/>
            <pc:sldMk cId="1390021722" sldId="271"/>
            <ac:spMk id="105" creationId="{ADC04773-51AF-4866-BE09-426BC195C374}"/>
          </ac:spMkLst>
        </pc:spChg>
        <pc:spChg chg="add mod">
          <ac:chgData name="Fabian Gross (s)" userId="d6761eaa-fdcc-4f3e-af6b-0467f69055f3" providerId="ADAL" clId="{FDEFEF56-C64D-4D5F-A289-365173C76FF9}" dt="2024-03-03T13:43:58.496" v="5765"/>
          <ac:spMkLst>
            <pc:docMk/>
            <pc:sldMk cId="1390021722" sldId="271"/>
            <ac:spMk id="106" creationId="{369C1179-1198-47FA-9EED-CA7CBC4E6030}"/>
          </ac:spMkLst>
        </pc:spChg>
        <pc:spChg chg="add mod">
          <ac:chgData name="Fabian Gross (s)" userId="d6761eaa-fdcc-4f3e-af6b-0467f69055f3" providerId="ADAL" clId="{FDEFEF56-C64D-4D5F-A289-365173C76FF9}" dt="2024-03-03T13:43:58.496" v="5765"/>
          <ac:spMkLst>
            <pc:docMk/>
            <pc:sldMk cId="1390021722" sldId="271"/>
            <ac:spMk id="108" creationId="{29314236-CA4F-4B80-A158-257A301DC493}"/>
          </ac:spMkLst>
        </pc:spChg>
        <pc:spChg chg="add mod">
          <ac:chgData name="Fabian Gross (s)" userId="d6761eaa-fdcc-4f3e-af6b-0467f69055f3" providerId="ADAL" clId="{FDEFEF56-C64D-4D5F-A289-365173C76FF9}" dt="2024-03-03T13:43:58.496" v="5765"/>
          <ac:spMkLst>
            <pc:docMk/>
            <pc:sldMk cId="1390021722" sldId="271"/>
            <ac:spMk id="109" creationId="{E18D0DA0-DF2D-4AB9-A9CF-0CA95EF45EA9}"/>
          </ac:spMkLst>
        </pc:spChg>
        <pc:spChg chg="add mod">
          <ac:chgData name="Fabian Gross (s)" userId="d6761eaa-fdcc-4f3e-af6b-0467f69055f3" providerId="ADAL" clId="{FDEFEF56-C64D-4D5F-A289-365173C76FF9}" dt="2024-03-03T13:43:58.496" v="5765"/>
          <ac:spMkLst>
            <pc:docMk/>
            <pc:sldMk cId="1390021722" sldId="271"/>
            <ac:spMk id="110" creationId="{7635A038-4075-4ED4-A52B-ACC084842C4B}"/>
          </ac:spMkLst>
        </pc:spChg>
        <pc:spChg chg="add del mod">
          <ac:chgData name="Fabian Gross (s)" userId="d6761eaa-fdcc-4f3e-af6b-0467f69055f3" providerId="ADAL" clId="{FDEFEF56-C64D-4D5F-A289-365173C76FF9}" dt="2024-04-07T14:17:00.955" v="8395" actId="478"/>
          <ac:spMkLst>
            <pc:docMk/>
            <pc:sldMk cId="1390021722" sldId="271"/>
            <ac:spMk id="111" creationId="{315109E2-B881-43EE-98D9-F46A623D7767}"/>
          </ac:spMkLst>
        </pc:spChg>
        <pc:spChg chg="del">
          <ac:chgData name="Fabian Gross (s)" userId="d6761eaa-fdcc-4f3e-af6b-0467f69055f3" providerId="ADAL" clId="{FDEFEF56-C64D-4D5F-A289-365173C76FF9}" dt="2024-02-28T21:54:47.734" v="2299" actId="478"/>
          <ac:spMkLst>
            <pc:docMk/>
            <pc:sldMk cId="1390021722" sldId="271"/>
            <ac:spMk id="111" creationId="{DC58E9E2-BB38-4599-938B-4336AB90CBC2}"/>
          </ac:spMkLst>
        </pc:spChg>
        <pc:spChg chg="add mod">
          <ac:chgData name="Fabian Gross (s)" userId="d6761eaa-fdcc-4f3e-af6b-0467f69055f3" providerId="ADAL" clId="{FDEFEF56-C64D-4D5F-A289-365173C76FF9}" dt="2024-04-07T14:14:46.579" v="8387" actId="164"/>
          <ac:spMkLst>
            <pc:docMk/>
            <pc:sldMk cId="1390021722" sldId="271"/>
            <ac:spMk id="112" creationId="{AC5B32EE-E2A0-4B89-AD50-722DEC5DBA29}"/>
          </ac:spMkLst>
        </pc:spChg>
        <pc:spChg chg="add mod">
          <ac:chgData name="Fabian Gross (s)" userId="d6761eaa-fdcc-4f3e-af6b-0467f69055f3" providerId="ADAL" clId="{FDEFEF56-C64D-4D5F-A289-365173C76FF9}" dt="2024-03-03T13:43:58.496" v="5765"/>
          <ac:spMkLst>
            <pc:docMk/>
            <pc:sldMk cId="1390021722" sldId="271"/>
            <ac:spMk id="113" creationId="{8053AD89-8452-4593-A6F6-8969B3A202A8}"/>
          </ac:spMkLst>
        </pc:spChg>
        <pc:spChg chg="del">
          <ac:chgData name="Fabian Gross (s)" userId="d6761eaa-fdcc-4f3e-af6b-0467f69055f3" providerId="ADAL" clId="{FDEFEF56-C64D-4D5F-A289-365173C76FF9}" dt="2024-02-28T21:54:47.734" v="2299" actId="478"/>
          <ac:spMkLst>
            <pc:docMk/>
            <pc:sldMk cId="1390021722" sldId="271"/>
            <ac:spMk id="113" creationId="{A1F0CC0F-F65C-4F2B-95B4-38B69A0E41B5}"/>
          </ac:spMkLst>
        </pc:spChg>
        <pc:spChg chg="add mod">
          <ac:chgData name="Fabian Gross (s)" userId="d6761eaa-fdcc-4f3e-af6b-0467f69055f3" providerId="ADAL" clId="{FDEFEF56-C64D-4D5F-A289-365173C76FF9}" dt="2024-03-03T13:43:58.496" v="5765"/>
          <ac:spMkLst>
            <pc:docMk/>
            <pc:sldMk cId="1390021722" sldId="271"/>
            <ac:spMk id="114" creationId="{32A1F44D-E027-4869-A8BC-6B4C8BA86496}"/>
          </ac:spMkLst>
        </pc:spChg>
        <pc:spChg chg="del">
          <ac:chgData name="Fabian Gross (s)" userId="d6761eaa-fdcc-4f3e-af6b-0467f69055f3" providerId="ADAL" clId="{FDEFEF56-C64D-4D5F-A289-365173C76FF9}" dt="2024-02-28T21:54:47.734" v="2299" actId="478"/>
          <ac:spMkLst>
            <pc:docMk/>
            <pc:sldMk cId="1390021722" sldId="271"/>
            <ac:spMk id="114" creationId="{EFBA643E-0D1C-42BC-B93A-DCA23B547B6E}"/>
          </ac:spMkLst>
        </pc:spChg>
        <pc:spChg chg="del">
          <ac:chgData name="Fabian Gross (s)" userId="d6761eaa-fdcc-4f3e-af6b-0467f69055f3" providerId="ADAL" clId="{FDEFEF56-C64D-4D5F-A289-365173C76FF9}" dt="2024-02-28T21:54:47.734" v="2299" actId="478"/>
          <ac:spMkLst>
            <pc:docMk/>
            <pc:sldMk cId="1390021722" sldId="271"/>
            <ac:spMk id="115" creationId="{00A017CA-9D42-4438-8B36-D5E0CCAE1967}"/>
          </ac:spMkLst>
        </pc:spChg>
        <pc:spChg chg="add mod">
          <ac:chgData name="Fabian Gross (s)" userId="d6761eaa-fdcc-4f3e-af6b-0467f69055f3" providerId="ADAL" clId="{FDEFEF56-C64D-4D5F-A289-365173C76FF9}" dt="2024-03-03T13:43:58.496" v="5765"/>
          <ac:spMkLst>
            <pc:docMk/>
            <pc:sldMk cId="1390021722" sldId="271"/>
            <ac:spMk id="115" creationId="{1510E0AB-FBB9-45C4-8695-605FFAE349E8}"/>
          </ac:spMkLst>
        </pc:spChg>
        <pc:spChg chg="add mod">
          <ac:chgData name="Fabian Gross (s)" userId="d6761eaa-fdcc-4f3e-af6b-0467f69055f3" providerId="ADAL" clId="{FDEFEF56-C64D-4D5F-A289-365173C76FF9}" dt="2024-04-07T14:14:46.579" v="8387" actId="164"/>
          <ac:spMkLst>
            <pc:docMk/>
            <pc:sldMk cId="1390021722" sldId="271"/>
            <ac:spMk id="116" creationId="{41E23BCF-7346-45CD-9311-E3EAE91CE099}"/>
          </ac:spMkLst>
        </pc:spChg>
        <pc:spChg chg="add mod">
          <ac:chgData name="Fabian Gross (s)" userId="d6761eaa-fdcc-4f3e-af6b-0467f69055f3" providerId="ADAL" clId="{FDEFEF56-C64D-4D5F-A289-365173C76FF9}" dt="2024-04-07T14:14:46.579" v="8387" actId="164"/>
          <ac:spMkLst>
            <pc:docMk/>
            <pc:sldMk cId="1390021722" sldId="271"/>
            <ac:spMk id="117" creationId="{DF0386A1-203D-48D1-B6FC-AA9306D8E01E}"/>
          </ac:spMkLst>
        </pc:spChg>
        <pc:spChg chg="add mod">
          <ac:chgData name="Fabian Gross (s)" userId="d6761eaa-fdcc-4f3e-af6b-0467f69055f3" providerId="ADAL" clId="{FDEFEF56-C64D-4D5F-A289-365173C76FF9}" dt="2024-04-07T14:14:46.579" v="8387" actId="164"/>
          <ac:spMkLst>
            <pc:docMk/>
            <pc:sldMk cId="1390021722" sldId="271"/>
            <ac:spMk id="118" creationId="{2862DA04-4C45-4490-AABD-81E200CCEFED}"/>
          </ac:spMkLst>
        </pc:spChg>
        <pc:spChg chg="add mod">
          <ac:chgData name="Fabian Gross (s)" userId="d6761eaa-fdcc-4f3e-af6b-0467f69055f3" providerId="ADAL" clId="{FDEFEF56-C64D-4D5F-A289-365173C76FF9}" dt="2024-02-28T22:21:01.719" v="2885" actId="164"/>
          <ac:spMkLst>
            <pc:docMk/>
            <pc:sldMk cId="1390021722" sldId="271"/>
            <ac:spMk id="119" creationId="{3C9A799D-FF4B-4C70-8684-B9DD6FEB6D6E}"/>
          </ac:spMkLst>
        </pc:spChg>
        <pc:spChg chg="add mod">
          <ac:chgData name="Fabian Gross (s)" userId="d6761eaa-fdcc-4f3e-af6b-0467f69055f3" providerId="ADAL" clId="{FDEFEF56-C64D-4D5F-A289-365173C76FF9}" dt="2024-02-28T22:21:01.719" v="2885" actId="164"/>
          <ac:spMkLst>
            <pc:docMk/>
            <pc:sldMk cId="1390021722" sldId="271"/>
            <ac:spMk id="120" creationId="{DFE84B5F-1F54-4895-9C1B-646E0CC6E42B}"/>
          </ac:spMkLst>
        </pc:spChg>
        <pc:spChg chg="add mod">
          <ac:chgData name="Fabian Gross (s)" userId="d6761eaa-fdcc-4f3e-af6b-0467f69055f3" providerId="ADAL" clId="{FDEFEF56-C64D-4D5F-A289-365173C76FF9}" dt="2024-03-03T13:43:58.496" v="5765"/>
          <ac:spMkLst>
            <pc:docMk/>
            <pc:sldMk cId="1390021722" sldId="271"/>
            <ac:spMk id="121" creationId="{196A99A3-B49F-4CBD-B162-1A0979967D0C}"/>
          </ac:spMkLst>
        </pc:spChg>
        <pc:spChg chg="add del mod">
          <ac:chgData name="Fabian Gross (s)" userId="d6761eaa-fdcc-4f3e-af6b-0467f69055f3" providerId="ADAL" clId="{FDEFEF56-C64D-4D5F-A289-365173C76FF9}" dt="2024-02-28T22:17:44.410" v="2707" actId="478"/>
          <ac:spMkLst>
            <pc:docMk/>
            <pc:sldMk cId="1390021722" sldId="271"/>
            <ac:spMk id="121" creationId="{73C3AF22-6D9E-4500-AA41-739988A630FA}"/>
          </ac:spMkLst>
        </pc:spChg>
        <pc:spChg chg="add mod">
          <ac:chgData name="Fabian Gross (s)" userId="d6761eaa-fdcc-4f3e-af6b-0467f69055f3" providerId="ADAL" clId="{FDEFEF56-C64D-4D5F-A289-365173C76FF9}" dt="2024-03-03T13:43:58.496" v="5765"/>
          <ac:spMkLst>
            <pc:docMk/>
            <pc:sldMk cId="1390021722" sldId="271"/>
            <ac:spMk id="122" creationId="{44942414-DBA3-4C65-8D0F-58396F670EEB}"/>
          </ac:spMkLst>
        </pc:spChg>
        <pc:spChg chg="add mod">
          <ac:chgData name="Fabian Gross (s)" userId="d6761eaa-fdcc-4f3e-af6b-0467f69055f3" providerId="ADAL" clId="{FDEFEF56-C64D-4D5F-A289-365173C76FF9}" dt="2024-04-07T14:14:46.579" v="8387" actId="164"/>
          <ac:spMkLst>
            <pc:docMk/>
            <pc:sldMk cId="1390021722" sldId="271"/>
            <ac:spMk id="123" creationId="{4611D7FA-4F01-44F8-A9D4-A20A1F704E64}"/>
          </ac:spMkLst>
        </pc:spChg>
        <pc:spChg chg="add del mod">
          <ac:chgData name="Fabian Gross (s)" userId="d6761eaa-fdcc-4f3e-af6b-0467f69055f3" providerId="ADAL" clId="{FDEFEF56-C64D-4D5F-A289-365173C76FF9}" dt="2024-03-03T13:50:40.783" v="5801" actId="478"/>
          <ac:spMkLst>
            <pc:docMk/>
            <pc:sldMk cId="1390021722" sldId="271"/>
            <ac:spMk id="124" creationId="{7F0993C5-A574-4C40-9156-7C5E1B65A586}"/>
          </ac:spMkLst>
        </pc:spChg>
        <pc:spChg chg="del">
          <ac:chgData name="Fabian Gross (s)" userId="d6761eaa-fdcc-4f3e-af6b-0467f69055f3" providerId="ADAL" clId="{FDEFEF56-C64D-4D5F-A289-365173C76FF9}" dt="2024-02-28T21:54:47.734" v="2299" actId="478"/>
          <ac:spMkLst>
            <pc:docMk/>
            <pc:sldMk cId="1390021722" sldId="271"/>
            <ac:spMk id="124" creationId="{CE71F6AD-29B5-43AC-9855-286738F9E1E5}"/>
          </ac:spMkLst>
        </pc:spChg>
        <pc:spChg chg="add del mod">
          <ac:chgData name="Fabian Gross (s)" userId="d6761eaa-fdcc-4f3e-af6b-0467f69055f3" providerId="ADAL" clId="{FDEFEF56-C64D-4D5F-A289-365173C76FF9}" dt="2024-02-28T22:18:02.943" v="2712" actId="478"/>
          <ac:spMkLst>
            <pc:docMk/>
            <pc:sldMk cId="1390021722" sldId="271"/>
            <ac:spMk id="125" creationId="{4DAACFD7-A233-41CA-8B3D-0EC228A4F9E1}"/>
          </ac:spMkLst>
        </pc:spChg>
        <pc:spChg chg="add mod">
          <ac:chgData name="Fabian Gross (s)" userId="d6761eaa-fdcc-4f3e-af6b-0467f69055f3" providerId="ADAL" clId="{FDEFEF56-C64D-4D5F-A289-365173C76FF9}" dt="2024-03-03T14:55:35.680" v="6502"/>
          <ac:spMkLst>
            <pc:docMk/>
            <pc:sldMk cId="1390021722" sldId="271"/>
            <ac:spMk id="125" creationId="{B94523D0-C5B3-4F6B-911F-AB4F2F4434D6}"/>
          </ac:spMkLst>
        </pc:spChg>
        <pc:spChg chg="add mod">
          <ac:chgData name="Fabian Gross (s)" userId="d6761eaa-fdcc-4f3e-af6b-0467f69055f3" providerId="ADAL" clId="{FDEFEF56-C64D-4D5F-A289-365173C76FF9}" dt="2024-03-03T13:50:41.072" v="5802"/>
          <ac:spMkLst>
            <pc:docMk/>
            <pc:sldMk cId="1390021722" sldId="271"/>
            <ac:spMk id="126" creationId="{4B43CD0A-E5EC-4E11-AF91-30AC826A1FB7}"/>
          </ac:spMkLst>
        </pc:spChg>
        <pc:spChg chg="del">
          <ac:chgData name="Fabian Gross (s)" userId="d6761eaa-fdcc-4f3e-af6b-0467f69055f3" providerId="ADAL" clId="{FDEFEF56-C64D-4D5F-A289-365173C76FF9}" dt="2024-02-28T21:54:47.734" v="2299" actId="478"/>
          <ac:spMkLst>
            <pc:docMk/>
            <pc:sldMk cId="1390021722" sldId="271"/>
            <ac:spMk id="126" creationId="{6DB511AF-1B39-4CCC-9018-E6AACAFE4158}"/>
          </ac:spMkLst>
        </pc:spChg>
        <pc:spChg chg="add mod">
          <ac:chgData name="Fabian Gross (s)" userId="d6761eaa-fdcc-4f3e-af6b-0467f69055f3" providerId="ADAL" clId="{FDEFEF56-C64D-4D5F-A289-365173C76FF9}" dt="2024-02-28T22:21:01.719" v="2885" actId="164"/>
          <ac:spMkLst>
            <pc:docMk/>
            <pc:sldMk cId="1390021722" sldId="271"/>
            <ac:spMk id="127" creationId="{66718E3F-9E48-4594-AA0D-96CEAAE9BDE3}"/>
          </ac:spMkLst>
        </pc:spChg>
        <pc:spChg chg="add mod">
          <ac:chgData name="Fabian Gross (s)" userId="d6761eaa-fdcc-4f3e-af6b-0467f69055f3" providerId="ADAL" clId="{FDEFEF56-C64D-4D5F-A289-365173C76FF9}" dt="2024-02-28T22:21:01.719" v="2885" actId="164"/>
          <ac:spMkLst>
            <pc:docMk/>
            <pc:sldMk cId="1390021722" sldId="271"/>
            <ac:spMk id="128" creationId="{21322A6C-25EA-4D37-81F1-848DDAE8C203}"/>
          </ac:spMkLst>
        </pc:spChg>
        <pc:spChg chg="del">
          <ac:chgData name="Fabian Gross (s)" userId="d6761eaa-fdcc-4f3e-af6b-0467f69055f3" providerId="ADAL" clId="{FDEFEF56-C64D-4D5F-A289-365173C76FF9}" dt="2024-02-28T21:54:47.734" v="2299" actId="478"/>
          <ac:spMkLst>
            <pc:docMk/>
            <pc:sldMk cId="1390021722" sldId="271"/>
            <ac:spMk id="129" creationId="{B2677CE8-5830-44CC-AB51-4D612E6B9049}"/>
          </ac:spMkLst>
        </pc:spChg>
        <pc:spChg chg="add del mod">
          <ac:chgData name="Fabian Gross (s)" userId="d6761eaa-fdcc-4f3e-af6b-0467f69055f3" providerId="ADAL" clId="{FDEFEF56-C64D-4D5F-A289-365173C76FF9}" dt="2024-02-28T22:22:16.508" v="2894" actId="478"/>
          <ac:spMkLst>
            <pc:docMk/>
            <pc:sldMk cId="1390021722" sldId="271"/>
            <ac:spMk id="130" creationId="{CF49F432-8AAD-488F-930E-1809CF3CEBB6}"/>
          </ac:spMkLst>
        </pc:spChg>
        <pc:spChg chg="add mod">
          <ac:chgData name="Fabian Gross (s)" userId="d6761eaa-fdcc-4f3e-af6b-0467f69055f3" providerId="ADAL" clId="{FDEFEF56-C64D-4D5F-A289-365173C76FF9}" dt="2024-02-28T22:25:17.407" v="3020" actId="1076"/>
          <ac:spMkLst>
            <pc:docMk/>
            <pc:sldMk cId="1390021722" sldId="271"/>
            <ac:spMk id="131" creationId="{670CBA15-50B1-473B-8E06-A4A6068CAA49}"/>
          </ac:spMkLst>
        </pc:spChg>
        <pc:spChg chg="add mod">
          <ac:chgData name="Fabian Gross (s)" userId="d6761eaa-fdcc-4f3e-af6b-0467f69055f3" providerId="ADAL" clId="{FDEFEF56-C64D-4D5F-A289-365173C76FF9}" dt="2024-02-28T22:25:17.407" v="3020" actId="1076"/>
          <ac:spMkLst>
            <pc:docMk/>
            <pc:sldMk cId="1390021722" sldId="271"/>
            <ac:spMk id="132" creationId="{93BB36FF-5368-4337-A799-8B4D25E76FB0}"/>
          </ac:spMkLst>
        </pc:spChg>
        <pc:spChg chg="del">
          <ac:chgData name="Fabian Gross (s)" userId="d6761eaa-fdcc-4f3e-af6b-0467f69055f3" providerId="ADAL" clId="{FDEFEF56-C64D-4D5F-A289-365173C76FF9}" dt="2024-02-28T21:54:47.734" v="2299" actId="478"/>
          <ac:spMkLst>
            <pc:docMk/>
            <pc:sldMk cId="1390021722" sldId="271"/>
            <ac:spMk id="133" creationId="{2D9BA80C-F422-48C3-A99C-52C4B968415B}"/>
          </ac:spMkLst>
        </pc:spChg>
        <pc:spChg chg="del">
          <ac:chgData name="Fabian Gross (s)" userId="d6761eaa-fdcc-4f3e-af6b-0467f69055f3" providerId="ADAL" clId="{FDEFEF56-C64D-4D5F-A289-365173C76FF9}" dt="2024-02-28T21:54:47.734" v="2299" actId="478"/>
          <ac:spMkLst>
            <pc:docMk/>
            <pc:sldMk cId="1390021722" sldId="271"/>
            <ac:spMk id="134" creationId="{9133E7DE-095E-4998-86B3-AA467FF86BF3}"/>
          </ac:spMkLst>
        </pc:spChg>
        <pc:spChg chg="del">
          <ac:chgData name="Fabian Gross (s)" userId="d6761eaa-fdcc-4f3e-af6b-0467f69055f3" providerId="ADAL" clId="{FDEFEF56-C64D-4D5F-A289-365173C76FF9}" dt="2024-02-28T21:54:47.734" v="2299" actId="478"/>
          <ac:spMkLst>
            <pc:docMk/>
            <pc:sldMk cId="1390021722" sldId="271"/>
            <ac:spMk id="135" creationId="{862BDB85-29E9-47C3-A792-7E707155381C}"/>
          </ac:spMkLst>
        </pc:spChg>
        <pc:spChg chg="del">
          <ac:chgData name="Fabian Gross (s)" userId="d6761eaa-fdcc-4f3e-af6b-0467f69055f3" providerId="ADAL" clId="{FDEFEF56-C64D-4D5F-A289-365173C76FF9}" dt="2024-02-28T21:54:47.734" v="2299" actId="478"/>
          <ac:spMkLst>
            <pc:docMk/>
            <pc:sldMk cId="1390021722" sldId="271"/>
            <ac:spMk id="136" creationId="{FE0710E5-3BE2-49F6-8E47-78DAE137A3B8}"/>
          </ac:spMkLst>
        </pc:spChg>
        <pc:spChg chg="del">
          <ac:chgData name="Fabian Gross (s)" userId="d6761eaa-fdcc-4f3e-af6b-0467f69055f3" providerId="ADAL" clId="{FDEFEF56-C64D-4D5F-A289-365173C76FF9}" dt="2024-02-28T21:54:47.734" v="2299" actId="478"/>
          <ac:spMkLst>
            <pc:docMk/>
            <pc:sldMk cId="1390021722" sldId="271"/>
            <ac:spMk id="137" creationId="{EAEA5405-3D87-465F-A808-D1028C16236D}"/>
          </ac:spMkLst>
        </pc:spChg>
        <pc:spChg chg="add mod">
          <ac:chgData name="Fabian Gross (s)" userId="d6761eaa-fdcc-4f3e-af6b-0467f69055f3" providerId="ADAL" clId="{FDEFEF56-C64D-4D5F-A289-365173C76FF9}" dt="2024-02-28T22:25:17.407" v="3020" actId="1076"/>
          <ac:spMkLst>
            <pc:docMk/>
            <pc:sldMk cId="1390021722" sldId="271"/>
            <ac:spMk id="138" creationId="{9742E6B8-7068-4ACD-9E58-E213758625E2}"/>
          </ac:spMkLst>
        </pc:spChg>
        <pc:grpChg chg="add mod">
          <ac:chgData name="Fabian Gross (s)" userId="d6761eaa-fdcc-4f3e-af6b-0467f69055f3" providerId="ADAL" clId="{FDEFEF56-C64D-4D5F-A289-365173C76FF9}" dt="2024-04-07T14:14:46.579" v="8387" actId="164"/>
          <ac:grpSpMkLst>
            <pc:docMk/>
            <pc:sldMk cId="1390021722" sldId="271"/>
            <ac:grpSpMk id="3" creationId="{BA487E01-17CB-4BEA-887A-34A0EF2583CF}"/>
          </ac:grpSpMkLst>
        </pc:grpChg>
        <pc:grpChg chg="add del mod">
          <ac:chgData name="Fabian Gross (s)" userId="d6761eaa-fdcc-4f3e-af6b-0467f69055f3" providerId="ADAL" clId="{FDEFEF56-C64D-4D5F-A289-365173C76FF9}" dt="2024-02-28T21:58:42.909" v="2349" actId="478"/>
          <ac:grpSpMkLst>
            <pc:docMk/>
            <pc:sldMk cId="1390021722" sldId="271"/>
            <ac:grpSpMk id="7" creationId="{C4227D58-9115-4EFB-984C-716A64525E48}"/>
          </ac:grpSpMkLst>
        </pc:grpChg>
        <pc:grpChg chg="add mod">
          <ac:chgData name="Fabian Gross (s)" userId="d6761eaa-fdcc-4f3e-af6b-0467f69055f3" providerId="ADAL" clId="{FDEFEF56-C64D-4D5F-A289-365173C76FF9}" dt="2024-04-07T14:15:07.218" v="8393" actId="1076"/>
          <ac:grpSpMkLst>
            <pc:docMk/>
            <pc:sldMk cId="1390021722" sldId="271"/>
            <ac:grpSpMk id="19" creationId="{70AA0696-9116-41F4-9DA9-C8E5D5085015}"/>
          </ac:grpSpMkLst>
        </pc:grpChg>
        <pc:grpChg chg="add mod">
          <ac:chgData name="Fabian Gross (s)" userId="d6761eaa-fdcc-4f3e-af6b-0467f69055f3" providerId="ADAL" clId="{FDEFEF56-C64D-4D5F-A289-365173C76FF9}" dt="2024-04-07T14:14:46.579" v="8387" actId="164"/>
          <ac:grpSpMkLst>
            <pc:docMk/>
            <pc:sldMk cId="1390021722" sldId="271"/>
            <ac:grpSpMk id="27" creationId="{C7EF0768-70B6-4E9F-A055-AD4AA4D11250}"/>
          </ac:grpSpMkLst>
        </pc:grpChg>
        <pc:grpChg chg="add mod">
          <ac:chgData name="Fabian Gross (s)" userId="d6761eaa-fdcc-4f3e-af6b-0467f69055f3" providerId="ADAL" clId="{FDEFEF56-C64D-4D5F-A289-365173C76FF9}" dt="2024-04-07T14:14:46.579" v="8387" actId="164"/>
          <ac:grpSpMkLst>
            <pc:docMk/>
            <pc:sldMk cId="1390021722" sldId="271"/>
            <ac:grpSpMk id="39" creationId="{BF9998C0-AF68-432C-B972-345EB0628A0F}"/>
          </ac:grpSpMkLst>
        </pc:grpChg>
        <pc:grpChg chg="add mod">
          <ac:chgData name="Fabian Gross (s)" userId="d6761eaa-fdcc-4f3e-af6b-0467f69055f3" providerId="ADAL" clId="{FDEFEF56-C64D-4D5F-A289-365173C76FF9}" dt="2024-04-07T14:14:46.579" v="8387" actId="164"/>
          <ac:grpSpMkLst>
            <pc:docMk/>
            <pc:sldMk cId="1390021722" sldId="271"/>
            <ac:grpSpMk id="40" creationId="{D56D2920-FD0B-4D88-9866-DD95DE92133D}"/>
          </ac:grpSpMkLst>
        </pc:grpChg>
        <pc:grpChg chg="add mod">
          <ac:chgData name="Fabian Gross (s)" userId="d6761eaa-fdcc-4f3e-af6b-0467f69055f3" providerId="ADAL" clId="{FDEFEF56-C64D-4D5F-A289-365173C76FF9}" dt="2024-04-07T14:14:46.579" v="8387" actId="164"/>
          <ac:grpSpMkLst>
            <pc:docMk/>
            <pc:sldMk cId="1390021722" sldId="271"/>
            <ac:grpSpMk id="42" creationId="{48156004-B8D4-4054-908A-79C964CD45C8}"/>
          </ac:grpSpMkLst>
        </pc:grpChg>
        <pc:grpChg chg="add mod">
          <ac:chgData name="Fabian Gross (s)" userId="d6761eaa-fdcc-4f3e-af6b-0467f69055f3" providerId="ADAL" clId="{FDEFEF56-C64D-4D5F-A289-365173C76FF9}" dt="2024-04-07T14:14:46.579" v="8387" actId="164"/>
          <ac:grpSpMkLst>
            <pc:docMk/>
            <pc:sldMk cId="1390021722" sldId="271"/>
            <ac:grpSpMk id="48" creationId="{1A0E29BD-5046-4E76-A88F-8C2E9C7B0EB6}"/>
          </ac:grpSpMkLst>
        </pc:grpChg>
        <pc:grpChg chg="add mod">
          <ac:chgData name="Fabian Gross (s)" userId="d6761eaa-fdcc-4f3e-af6b-0467f69055f3" providerId="ADAL" clId="{FDEFEF56-C64D-4D5F-A289-365173C76FF9}" dt="2024-04-07T14:14:46.579" v="8387" actId="164"/>
          <ac:grpSpMkLst>
            <pc:docMk/>
            <pc:sldMk cId="1390021722" sldId="271"/>
            <ac:grpSpMk id="49" creationId="{F600AD05-3DC7-43AB-9F59-011D202F0F1E}"/>
          </ac:grpSpMkLst>
        </pc:grpChg>
        <pc:grpChg chg="add mod">
          <ac:chgData name="Fabian Gross (s)" userId="d6761eaa-fdcc-4f3e-af6b-0467f69055f3" providerId="ADAL" clId="{FDEFEF56-C64D-4D5F-A289-365173C76FF9}" dt="2024-04-07T14:14:46.579" v="8387" actId="164"/>
          <ac:grpSpMkLst>
            <pc:docMk/>
            <pc:sldMk cId="1390021722" sldId="271"/>
            <ac:grpSpMk id="55" creationId="{1C8D791B-EA75-491D-82EF-CE57AA14C898}"/>
          </ac:grpSpMkLst>
        </pc:grpChg>
        <pc:grpChg chg="add del mod">
          <ac:chgData name="Fabian Gross (s)" userId="d6761eaa-fdcc-4f3e-af6b-0467f69055f3" providerId="ADAL" clId="{FDEFEF56-C64D-4D5F-A289-365173C76FF9}" dt="2024-04-07T14:14:46.579" v="8387" actId="164"/>
          <ac:grpSpMkLst>
            <pc:docMk/>
            <pc:sldMk cId="1390021722" sldId="271"/>
            <ac:grpSpMk id="56" creationId="{EEFFAF30-EF2F-47E6-AB0A-48EAF4F3DCE4}"/>
          </ac:grpSpMkLst>
        </pc:grpChg>
        <pc:grpChg chg="add mod">
          <ac:chgData name="Fabian Gross (s)" userId="d6761eaa-fdcc-4f3e-af6b-0467f69055f3" providerId="ADAL" clId="{FDEFEF56-C64D-4D5F-A289-365173C76FF9}" dt="2024-02-28T22:21:05.130" v="2886" actId="1076"/>
          <ac:grpSpMkLst>
            <pc:docMk/>
            <pc:sldMk cId="1390021722" sldId="271"/>
            <ac:grpSpMk id="57" creationId="{8DB58AE5-5838-49A8-AFDF-A6AD199D6528}"/>
          </ac:grpSpMkLst>
        </pc:grpChg>
        <pc:picChg chg="add del">
          <ac:chgData name="Fabian Gross (s)" userId="d6761eaa-fdcc-4f3e-af6b-0467f69055f3" providerId="ADAL" clId="{FDEFEF56-C64D-4D5F-A289-365173C76FF9}" dt="2024-04-07T14:14:26.599" v="8383"/>
          <ac:picMkLst>
            <pc:docMk/>
            <pc:sldMk cId="1390021722" sldId="271"/>
            <ac:picMk id="2" creationId="{86063626-6E34-41F3-A114-0E27346F4EC6}"/>
          </ac:picMkLst>
        </pc:picChg>
        <pc:picChg chg="add del mod">
          <ac:chgData name="Fabian Gross (s)" userId="d6761eaa-fdcc-4f3e-af6b-0467f69055f3" providerId="ADAL" clId="{FDEFEF56-C64D-4D5F-A289-365173C76FF9}" dt="2024-02-28T21:58:24.550" v="2340" actId="27803"/>
          <ac:picMkLst>
            <pc:docMk/>
            <pc:sldMk cId="1390021722" sldId="271"/>
            <ac:picMk id="3" creationId="{8638FB39-49F6-4004-9E38-FB3225D0F344}"/>
          </ac:picMkLst>
        </pc:picChg>
        <pc:picChg chg="del">
          <ac:chgData name="Fabian Gross (s)" userId="d6761eaa-fdcc-4f3e-af6b-0467f69055f3" providerId="ADAL" clId="{FDEFEF56-C64D-4D5F-A289-365173C76FF9}" dt="2024-03-03T13:43:58.151" v="5764" actId="478"/>
          <ac:picMkLst>
            <pc:docMk/>
            <pc:sldMk cId="1390021722" sldId="271"/>
            <ac:picMk id="4" creationId="{FA3C1598-70FF-4ED0-9752-77880A1A50D8}"/>
          </ac:picMkLst>
        </pc:picChg>
        <pc:picChg chg="add mod ord">
          <ac:chgData name="Fabian Gross (s)" userId="d6761eaa-fdcc-4f3e-af6b-0467f69055f3" providerId="ADAL" clId="{FDEFEF56-C64D-4D5F-A289-365173C76FF9}" dt="2024-02-28T21:59:18.121" v="2361" actId="164"/>
          <ac:picMkLst>
            <pc:docMk/>
            <pc:sldMk cId="1390021722" sldId="271"/>
            <ac:picMk id="6" creationId="{1C60DA46-549F-46D0-BDEC-C6EA9A0B499F}"/>
          </ac:picMkLst>
        </pc:picChg>
        <pc:picChg chg="add mod">
          <ac:chgData name="Fabian Gross (s)" userId="d6761eaa-fdcc-4f3e-af6b-0467f69055f3" providerId="ADAL" clId="{FDEFEF56-C64D-4D5F-A289-365173C76FF9}" dt="2024-03-03T13:43:58.496" v="5765"/>
          <ac:picMkLst>
            <pc:docMk/>
            <pc:sldMk cId="1390021722" sldId="271"/>
            <ac:picMk id="83" creationId="{D39BE7F4-DA45-4719-A7FB-17FCCD03E350}"/>
          </ac:picMkLst>
        </pc:picChg>
        <pc:picChg chg="add mod">
          <ac:chgData name="Fabian Gross (s)" userId="d6761eaa-fdcc-4f3e-af6b-0467f69055f3" providerId="ADAL" clId="{FDEFEF56-C64D-4D5F-A289-365173C76FF9}" dt="2024-03-04T14:40:16.110" v="8217"/>
          <ac:picMkLst>
            <pc:docMk/>
            <pc:sldMk cId="1390021722" sldId="271"/>
            <ac:picMk id="86" creationId="{83E6F715-4709-41F5-88B0-D26338F4F3FE}"/>
          </ac:picMkLst>
        </pc:picChg>
        <pc:cxnChg chg="add mod">
          <ac:chgData name="Fabian Gross (s)" userId="d6761eaa-fdcc-4f3e-af6b-0467f69055f3" providerId="ADAL" clId="{FDEFEF56-C64D-4D5F-A289-365173C76FF9}" dt="2024-04-07T14:14:46.579" v="8387" actId="164"/>
          <ac:cxnSpMkLst>
            <pc:docMk/>
            <pc:sldMk cId="1390021722" sldId="271"/>
            <ac:cxnSpMk id="21" creationId="{CD78390B-9F4D-42EA-AD14-73C3E327116D}"/>
          </ac:cxnSpMkLst>
        </pc:cxnChg>
        <pc:cxnChg chg="add mod">
          <ac:chgData name="Fabian Gross (s)" userId="d6761eaa-fdcc-4f3e-af6b-0467f69055f3" providerId="ADAL" clId="{FDEFEF56-C64D-4D5F-A289-365173C76FF9}" dt="2024-04-07T14:14:46.579" v="8387" actId="164"/>
          <ac:cxnSpMkLst>
            <pc:docMk/>
            <pc:sldMk cId="1390021722" sldId="271"/>
            <ac:cxnSpMk id="29" creationId="{AF98A3C7-814E-4091-AD51-3EC0AE43D86A}"/>
          </ac:cxnSpMkLst>
        </pc:cxnChg>
        <pc:cxnChg chg="add mod">
          <ac:chgData name="Fabian Gross (s)" userId="d6761eaa-fdcc-4f3e-af6b-0467f69055f3" providerId="ADAL" clId="{FDEFEF56-C64D-4D5F-A289-365173C76FF9}" dt="2024-04-07T14:14:46.579" v="8387" actId="164"/>
          <ac:cxnSpMkLst>
            <pc:docMk/>
            <pc:sldMk cId="1390021722" sldId="271"/>
            <ac:cxnSpMk id="82" creationId="{71C16DCD-CE0E-4CA8-B487-175F98AFBA8E}"/>
          </ac:cxnSpMkLst>
        </pc:cxnChg>
        <pc:cxnChg chg="add mod">
          <ac:chgData name="Fabian Gross (s)" userId="d6761eaa-fdcc-4f3e-af6b-0467f69055f3" providerId="ADAL" clId="{FDEFEF56-C64D-4D5F-A289-365173C76FF9}" dt="2024-04-07T14:14:46.579" v="8387" actId="164"/>
          <ac:cxnSpMkLst>
            <pc:docMk/>
            <pc:sldMk cId="1390021722" sldId="271"/>
            <ac:cxnSpMk id="96" creationId="{668C757C-FE31-43F6-9EDD-535BAB4C00C7}"/>
          </ac:cxnSpMkLst>
        </pc:cxnChg>
        <pc:cxnChg chg="add mod">
          <ac:chgData name="Fabian Gross (s)" userId="d6761eaa-fdcc-4f3e-af6b-0467f69055f3" providerId="ADAL" clId="{FDEFEF56-C64D-4D5F-A289-365173C76FF9}" dt="2024-04-07T14:14:46.579" v="8387" actId="164"/>
          <ac:cxnSpMkLst>
            <pc:docMk/>
            <pc:sldMk cId="1390021722" sldId="271"/>
            <ac:cxnSpMk id="97" creationId="{4B3C2169-381D-4DCD-8B5D-BFB202074A1A}"/>
          </ac:cxnSpMkLst>
        </pc:cxnChg>
        <pc:cxnChg chg="add mod">
          <ac:chgData name="Fabian Gross (s)" userId="d6761eaa-fdcc-4f3e-af6b-0467f69055f3" providerId="ADAL" clId="{FDEFEF56-C64D-4D5F-A289-365173C76FF9}" dt="2024-04-07T14:14:46.579" v="8387" actId="164"/>
          <ac:cxnSpMkLst>
            <pc:docMk/>
            <pc:sldMk cId="1390021722" sldId="271"/>
            <ac:cxnSpMk id="98" creationId="{B3CFD0F5-4C34-4E29-BA9C-D5FB5C506098}"/>
          </ac:cxnSpMkLst>
        </pc:cxnChg>
        <pc:cxnChg chg="add del mod">
          <ac:chgData name="Fabian Gross (s)" userId="d6761eaa-fdcc-4f3e-af6b-0467f69055f3" providerId="ADAL" clId="{FDEFEF56-C64D-4D5F-A289-365173C76FF9}" dt="2024-02-28T22:10:55.188" v="2546" actId="478"/>
          <ac:cxnSpMkLst>
            <pc:docMk/>
            <pc:sldMk cId="1390021722" sldId="271"/>
            <ac:cxnSpMk id="100" creationId="{6CFEBF7C-4A3C-4F85-AFDF-9DA548DD90F5}"/>
          </ac:cxnSpMkLst>
        </pc:cxnChg>
        <pc:cxnChg chg="add del mod">
          <ac:chgData name="Fabian Gross (s)" userId="d6761eaa-fdcc-4f3e-af6b-0467f69055f3" providerId="ADAL" clId="{FDEFEF56-C64D-4D5F-A289-365173C76FF9}" dt="2024-02-28T22:10:53.784" v="2544"/>
          <ac:cxnSpMkLst>
            <pc:docMk/>
            <pc:sldMk cId="1390021722" sldId="271"/>
            <ac:cxnSpMk id="102" creationId="{61A555C7-7FBE-47B1-9521-A904E1C30E42}"/>
          </ac:cxnSpMkLst>
        </pc:cxnChg>
        <pc:cxnChg chg="add mod">
          <ac:chgData name="Fabian Gross (s)" userId="d6761eaa-fdcc-4f3e-af6b-0467f69055f3" providerId="ADAL" clId="{FDEFEF56-C64D-4D5F-A289-365173C76FF9}" dt="2024-04-07T14:14:46.579" v="8387" actId="164"/>
          <ac:cxnSpMkLst>
            <pc:docMk/>
            <pc:sldMk cId="1390021722" sldId="271"/>
            <ac:cxnSpMk id="103" creationId="{AAEB10B4-8627-4109-9D70-781523571C49}"/>
          </ac:cxnSpMkLst>
        </pc:cxnChg>
        <pc:cxnChg chg="add del mod">
          <ac:chgData name="Fabian Gross (s)" userId="d6761eaa-fdcc-4f3e-af6b-0467f69055f3" providerId="ADAL" clId="{FDEFEF56-C64D-4D5F-A289-365173C76FF9}" dt="2024-02-28T22:11:12.836" v="2553" actId="478"/>
          <ac:cxnSpMkLst>
            <pc:docMk/>
            <pc:sldMk cId="1390021722" sldId="271"/>
            <ac:cxnSpMk id="105" creationId="{8FC34848-E4EA-43F6-BBD1-EEB6ED914264}"/>
          </ac:cxnSpMkLst>
        </pc:cxnChg>
        <pc:cxnChg chg="add del mod">
          <ac:chgData name="Fabian Gross (s)" userId="d6761eaa-fdcc-4f3e-af6b-0467f69055f3" providerId="ADAL" clId="{FDEFEF56-C64D-4D5F-A289-365173C76FF9}" dt="2024-02-28T22:11:29.218" v="2556" actId="478"/>
          <ac:cxnSpMkLst>
            <pc:docMk/>
            <pc:sldMk cId="1390021722" sldId="271"/>
            <ac:cxnSpMk id="106" creationId="{D04AC983-B3E2-4B7B-91F9-91FDE659312D}"/>
          </ac:cxnSpMkLst>
        </pc:cxnChg>
        <pc:cxnChg chg="add mod">
          <ac:chgData name="Fabian Gross (s)" userId="d6761eaa-fdcc-4f3e-af6b-0467f69055f3" providerId="ADAL" clId="{FDEFEF56-C64D-4D5F-A289-365173C76FF9}" dt="2024-04-07T14:14:46.579" v="8387" actId="164"/>
          <ac:cxnSpMkLst>
            <pc:docMk/>
            <pc:sldMk cId="1390021722" sldId="271"/>
            <ac:cxnSpMk id="107" creationId="{0B25F9E0-91C9-4516-85A2-8A994951847F}"/>
          </ac:cxnSpMkLst>
        </pc:cxnChg>
      </pc:sldChg>
      <pc:sldChg chg="addSp delSp modSp add mod addAnim delAnim modAnim">
        <pc:chgData name="Fabian Gross (s)" userId="d6761eaa-fdcc-4f3e-af6b-0467f69055f3" providerId="ADAL" clId="{FDEFEF56-C64D-4D5F-A289-365173C76FF9}" dt="2024-03-23T15:39:45.362" v="8285" actId="1076"/>
        <pc:sldMkLst>
          <pc:docMk/>
          <pc:sldMk cId="167392440" sldId="272"/>
        </pc:sldMkLst>
        <pc:spChg chg="add mod">
          <ac:chgData name="Fabian Gross (s)" userId="d6761eaa-fdcc-4f3e-af6b-0467f69055f3" providerId="ADAL" clId="{FDEFEF56-C64D-4D5F-A289-365173C76FF9}" dt="2024-02-28T22:41:38.728" v="3279" actId="164"/>
          <ac:spMkLst>
            <pc:docMk/>
            <pc:sldMk cId="167392440" sldId="272"/>
            <ac:spMk id="2" creationId="{69B375BE-7928-4D79-AAD7-3A9EDEB904A7}"/>
          </ac:spMkLst>
        </pc:spChg>
        <pc:spChg chg="add mod">
          <ac:chgData name="Fabian Gross (s)" userId="d6761eaa-fdcc-4f3e-af6b-0467f69055f3" providerId="ADAL" clId="{FDEFEF56-C64D-4D5F-A289-365173C76FF9}" dt="2024-03-23T15:39:45.362" v="8285" actId="1076"/>
          <ac:spMkLst>
            <pc:docMk/>
            <pc:sldMk cId="167392440" sldId="272"/>
            <ac:spMk id="5" creationId="{044B0B1B-B631-4B6E-A06B-B626163D90E0}"/>
          </ac:spMkLst>
        </pc:spChg>
        <pc:spChg chg="add del">
          <ac:chgData name="Fabian Gross (s)" userId="d6761eaa-fdcc-4f3e-af6b-0467f69055f3" providerId="ADAL" clId="{FDEFEF56-C64D-4D5F-A289-365173C76FF9}" dt="2024-02-28T22:48:01.350" v="3420"/>
          <ac:spMkLst>
            <pc:docMk/>
            <pc:sldMk cId="167392440" sldId="272"/>
            <ac:spMk id="5" creationId="{D11ECADB-8672-4F49-85C6-046F6043E1E6}"/>
          </ac:spMkLst>
        </pc:spChg>
        <pc:spChg chg="add mod ord">
          <ac:chgData name="Fabian Gross (s)" userId="d6761eaa-fdcc-4f3e-af6b-0467f69055f3" providerId="ADAL" clId="{FDEFEF56-C64D-4D5F-A289-365173C76FF9}" dt="2024-02-29T22:32:57.193" v="5156" actId="170"/>
          <ac:spMkLst>
            <pc:docMk/>
            <pc:sldMk cId="167392440" sldId="272"/>
            <ac:spMk id="6" creationId="{48126D53-1580-45A5-A821-B53002659103}"/>
          </ac:spMkLst>
        </pc:spChg>
        <pc:spChg chg="add mod ord">
          <ac:chgData name="Fabian Gross (s)" userId="d6761eaa-fdcc-4f3e-af6b-0467f69055f3" providerId="ADAL" clId="{FDEFEF56-C64D-4D5F-A289-365173C76FF9}" dt="2024-02-28T22:51:52.298" v="3567" actId="171"/>
          <ac:spMkLst>
            <pc:docMk/>
            <pc:sldMk cId="167392440" sldId="272"/>
            <ac:spMk id="7" creationId="{2998CF62-77E9-4D35-8046-83C918F5DA9A}"/>
          </ac:spMkLst>
        </pc:spChg>
        <pc:spChg chg="add del">
          <ac:chgData name="Fabian Gross (s)" userId="d6761eaa-fdcc-4f3e-af6b-0467f69055f3" providerId="ADAL" clId="{FDEFEF56-C64D-4D5F-A289-365173C76FF9}" dt="2024-02-29T22:25:30.440" v="5054" actId="478"/>
          <ac:spMkLst>
            <pc:docMk/>
            <pc:sldMk cId="167392440" sldId="272"/>
            <ac:spMk id="8" creationId="{3A48F110-56EA-4940-B37E-F6D9D58679C8}"/>
          </ac:spMkLst>
        </pc:spChg>
        <pc:spChg chg="add mod">
          <ac:chgData name="Fabian Gross (s)" userId="d6761eaa-fdcc-4f3e-af6b-0467f69055f3" providerId="ADAL" clId="{FDEFEF56-C64D-4D5F-A289-365173C76FF9}" dt="2024-03-01T08:32:06.302" v="5643" actId="207"/>
          <ac:spMkLst>
            <pc:docMk/>
            <pc:sldMk cId="167392440" sldId="272"/>
            <ac:spMk id="8" creationId="{AD85A82F-7993-41F5-9A1F-C30AF76FE72C}"/>
          </ac:spMkLst>
        </pc:spChg>
        <pc:spChg chg="add del mod">
          <ac:chgData name="Fabian Gross (s)" userId="d6761eaa-fdcc-4f3e-af6b-0467f69055f3" providerId="ADAL" clId="{FDEFEF56-C64D-4D5F-A289-365173C76FF9}" dt="2024-02-29T22:26:39.263" v="5064" actId="478"/>
          <ac:spMkLst>
            <pc:docMk/>
            <pc:sldMk cId="167392440" sldId="272"/>
            <ac:spMk id="9" creationId="{7A40B2E0-86BE-492F-9D36-50E9E2A042AA}"/>
          </ac:spMkLst>
        </pc:spChg>
        <pc:spChg chg="add mod ord">
          <ac:chgData name="Fabian Gross (s)" userId="d6761eaa-fdcc-4f3e-af6b-0467f69055f3" providerId="ADAL" clId="{FDEFEF56-C64D-4D5F-A289-365173C76FF9}" dt="2024-02-29T22:36:30.291" v="5209" actId="208"/>
          <ac:spMkLst>
            <pc:docMk/>
            <pc:sldMk cId="167392440" sldId="272"/>
            <ac:spMk id="10" creationId="{87E844B4-7A17-43DD-B44F-EE37C20DB2E5}"/>
          </ac:spMkLst>
        </pc:spChg>
        <pc:spChg chg="del ord">
          <ac:chgData name="Fabian Gross (s)" userId="d6761eaa-fdcc-4f3e-af6b-0467f69055f3" providerId="ADAL" clId="{FDEFEF56-C64D-4D5F-A289-365173C76FF9}" dt="2024-02-29T22:48:12.587" v="5253" actId="478"/>
          <ac:spMkLst>
            <pc:docMk/>
            <pc:sldMk cId="167392440" sldId="272"/>
            <ac:spMk id="11" creationId="{2FAFD694-D861-4873-BECD-13B57BB499C7}"/>
          </ac:spMkLst>
        </pc:spChg>
        <pc:spChg chg="add del mod ord modVis">
          <ac:chgData name="Fabian Gross (s)" userId="d6761eaa-fdcc-4f3e-af6b-0467f69055f3" providerId="ADAL" clId="{FDEFEF56-C64D-4D5F-A289-365173C76FF9}" dt="2024-02-29T22:53:20.837" v="5279" actId="478"/>
          <ac:spMkLst>
            <pc:docMk/>
            <pc:sldMk cId="167392440" sldId="272"/>
            <ac:spMk id="12" creationId="{A3030C76-CA7B-45F8-B4EE-9AB04FFC2393}"/>
          </ac:spMkLst>
        </pc:spChg>
        <pc:spChg chg="add mod">
          <ac:chgData name="Fabian Gross (s)" userId="d6761eaa-fdcc-4f3e-af6b-0467f69055f3" providerId="ADAL" clId="{FDEFEF56-C64D-4D5F-A289-365173C76FF9}" dt="2024-03-01T08:33:24.852" v="5726"/>
          <ac:spMkLst>
            <pc:docMk/>
            <pc:sldMk cId="167392440" sldId="272"/>
            <ac:spMk id="14" creationId="{DF1AB332-DC21-44F2-B977-5F0498A888DE}"/>
          </ac:spMkLst>
        </pc:spChg>
        <pc:spChg chg="add del mod">
          <ac:chgData name="Fabian Gross (s)" userId="d6761eaa-fdcc-4f3e-af6b-0467f69055f3" providerId="ADAL" clId="{FDEFEF56-C64D-4D5F-A289-365173C76FF9}" dt="2024-02-29T22:25:26.001" v="5053" actId="1076"/>
          <ac:spMkLst>
            <pc:docMk/>
            <pc:sldMk cId="167392440" sldId="272"/>
            <ac:spMk id="41" creationId="{39A40F2E-7FC9-4F34-AD99-379FF36E6008}"/>
          </ac:spMkLst>
        </pc:spChg>
        <pc:spChg chg="del">
          <ac:chgData name="Fabian Gross (s)" userId="d6761eaa-fdcc-4f3e-af6b-0467f69055f3" providerId="ADAL" clId="{FDEFEF56-C64D-4D5F-A289-365173C76FF9}" dt="2024-02-28T22:29:30.730" v="3039" actId="478"/>
          <ac:spMkLst>
            <pc:docMk/>
            <pc:sldMk cId="167392440" sldId="272"/>
            <ac:spMk id="53" creationId="{C7E51C67-AA7F-427F-8F97-255066B6416C}"/>
          </ac:spMkLst>
        </pc:spChg>
        <pc:spChg chg="del">
          <ac:chgData name="Fabian Gross (s)" userId="d6761eaa-fdcc-4f3e-af6b-0467f69055f3" providerId="ADAL" clId="{FDEFEF56-C64D-4D5F-A289-365173C76FF9}" dt="2024-02-28T22:29:16.883" v="3034" actId="478"/>
          <ac:spMkLst>
            <pc:docMk/>
            <pc:sldMk cId="167392440" sldId="272"/>
            <ac:spMk id="58" creationId="{AA5B64ED-410D-41B3-A00B-27242CE03561}"/>
          </ac:spMkLst>
        </pc:spChg>
        <pc:spChg chg="ord">
          <ac:chgData name="Fabian Gross (s)" userId="d6761eaa-fdcc-4f3e-af6b-0467f69055f3" providerId="ADAL" clId="{FDEFEF56-C64D-4D5F-A289-365173C76FF9}" dt="2024-03-01T08:14:36.616" v="5391" actId="166"/>
          <ac:spMkLst>
            <pc:docMk/>
            <pc:sldMk cId="167392440" sldId="272"/>
            <ac:spMk id="80" creationId="{DA7CE070-669A-4278-A8BC-DB8CE3061ED4}"/>
          </ac:spMkLst>
        </pc:spChg>
        <pc:spChg chg="ord">
          <ac:chgData name="Fabian Gross (s)" userId="d6761eaa-fdcc-4f3e-af6b-0467f69055f3" providerId="ADAL" clId="{FDEFEF56-C64D-4D5F-A289-365173C76FF9}" dt="2024-03-01T08:31:25.553" v="5640" actId="166"/>
          <ac:spMkLst>
            <pc:docMk/>
            <pc:sldMk cId="167392440" sldId="272"/>
            <ac:spMk id="81" creationId="{86BD2F45-5024-4A06-AD22-11E74E4B8954}"/>
          </ac:spMkLst>
        </pc:spChg>
        <pc:spChg chg="add del mod">
          <ac:chgData name="Fabian Gross (s)" userId="d6761eaa-fdcc-4f3e-af6b-0467f69055f3" providerId="ADAL" clId="{FDEFEF56-C64D-4D5F-A289-365173C76FF9}" dt="2024-02-29T22:25:49.341" v="5058"/>
          <ac:spMkLst>
            <pc:docMk/>
            <pc:sldMk cId="167392440" sldId="272"/>
            <ac:spMk id="82" creationId="{4EC9D3DB-22EE-41D0-B383-5AA29F33D6AF}"/>
          </ac:spMkLst>
        </pc:spChg>
        <pc:spChg chg="add del mod ord">
          <ac:chgData name="Fabian Gross (s)" userId="d6761eaa-fdcc-4f3e-af6b-0467f69055f3" providerId="ADAL" clId="{FDEFEF56-C64D-4D5F-A289-365173C76FF9}" dt="2024-03-01T08:27:11.432" v="5635" actId="13244"/>
          <ac:spMkLst>
            <pc:docMk/>
            <pc:sldMk cId="167392440" sldId="272"/>
            <ac:spMk id="82" creationId="{EAD2B21D-1374-4587-B532-D4A0586904D6}"/>
          </ac:spMkLst>
        </pc:spChg>
        <pc:spChg chg="add mod">
          <ac:chgData name="Fabian Gross (s)" userId="d6761eaa-fdcc-4f3e-af6b-0467f69055f3" providerId="ADAL" clId="{FDEFEF56-C64D-4D5F-A289-365173C76FF9}" dt="2024-02-28T22:30:37.371" v="3061" actId="1076"/>
          <ac:spMkLst>
            <pc:docMk/>
            <pc:sldMk cId="167392440" sldId="272"/>
            <ac:spMk id="83" creationId="{1D1342DA-122E-4C08-A530-87DDA0DC0099}"/>
          </ac:spMkLst>
        </pc:spChg>
        <pc:spChg chg="add mod">
          <ac:chgData name="Fabian Gross (s)" userId="d6761eaa-fdcc-4f3e-af6b-0467f69055f3" providerId="ADAL" clId="{FDEFEF56-C64D-4D5F-A289-365173C76FF9}" dt="2024-02-28T22:41:38.728" v="3279" actId="164"/>
          <ac:spMkLst>
            <pc:docMk/>
            <pc:sldMk cId="167392440" sldId="272"/>
            <ac:spMk id="84" creationId="{18134B78-38F4-49F9-9EA4-B064898134DB}"/>
          </ac:spMkLst>
        </pc:spChg>
        <pc:spChg chg="add del mod ord">
          <ac:chgData name="Fabian Gross (s)" userId="d6761eaa-fdcc-4f3e-af6b-0467f69055f3" providerId="ADAL" clId="{FDEFEF56-C64D-4D5F-A289-365173C76FF9}" dt="2024-03-01T08:15:28.308" v="5396" actId="478"/>
          <ac:spMkLst>
            <pc:docMk/>
            <pc:sldMk cId="167392440" sldId="272"/>
            <ac:spMk id="85" creationId="{8D1F22C7-5805-463C-B8D7-6A17A7651EA8}"/>
          </ac:spMkLst>
        </pc:spChg>
        <pc:spChg chg="add del mod ord">
          <ac:chgData name="Fabian Gross (s)" userId="d6761eaa-fdcc-4f3e-af6b-0467f69055f3" providerId="ADAL" clId="{FDEFEF56-C64D-4D5F-A289-365173C76FF9}" dt="2024-03-01T08:15:32.465" v="5399" actId="478"/>
          <ac:spMkLst>
            <pc:docMk/>
            <pc:sldMk cId="167392440" sldId="272"/>
            <ac:spMk id="86" creationId="{E0C4D3FE-2FFE-4A70-B33D-27ED69152E51}"/>
          </ac:spMkLst>
        </pc:spChg>
        <pc:spChg chg="add mod">
          <ac:chgData name="Fabian Gross (s)" userId="d6761eaa-fdcc-4f3e-af6b-0467f69055f3" providerId="ADAL" clId="{FDEFEF56-C64D-4D5F-A289-365173C76FF9}" dt="2024-03-03T14:55:28.478" v="6501"/>
          <ac:spMkLst>
            <pc:docMk/>
            <pc:sldMk cId="167392440" sldId="272"/>
            <ac:spMk id="86" creationId="{FE7BCB3A-5B5D-4931-8E92-44FEC8807422}"/>
          </ac:spMkLst>
        </pc:spChg>
        <pc:spChg chg="del ord">
          <ac:chgData name="Fabian Gross (s)" userId="d6761eaa-fdcc-4f3e-af6b-0467f69055f3" providerId="ADAL" clId="{FDEFEF56-C64D-4D5F-A289-365173C76FF9}" dt="2024-03-01T08:15:31.011" v="5397" actId="478"/>
          <ac:spMkLst>
            <pc:docMk/>
            <pc:sldMk cId="167392440" sldId="272"/>
            <ac:spMk id="87" creationId="{C8C6233D-1F29-4C59-8BA8-DB25054419A6}"/>
          </ac:spMkLst>
        </pc:spChg>
        <pc:spChg chg="mod ord">
          <ac:chgData name="Fabian Gross (s)" userId="d6761eaa-fdcc-4f3e-af6b-0467f69055f3" providerId="ADAL" clId="{FDEFEF56-C64D-4D5F-A289-365173C76FF9}" dt="2024-02-29T22:34:32.461" v="5185" actId="207"/>
          <ac:spMkLst>
            <pc:docMk/>
            <pc:sldMk cId="167392440" sldId="272"/>
            <ac:spMk id="88" creationId="{E29460AE-5331-45CD-8FE2-32621B876291}"/>
          </ac:spMkLst>
        </pc:spChg>
        <pc:spChg chg="ord">
          <ac:chgData name="Fabian Gross (s)" userId="d6761eaa-fdcc-4f3e-af6b-0467f69055f3" providerId="ADAL" clId="{FDEFEF56-C64D-4D5F-A289-365173C76FF9}" dt="2024-02-29T22:31:09.859" v="5117" actId="171"/>
          <ac:spMkLst>
            <pc:docMk/>
            <pc:sldMk cId="167392440" sldId="272"/>
            <ac:spMk id="89" creationId="{111DEBBF-7279-47AA-9BC5-FA899B4835A3}"/>
          </ac:spMkLst>
        </pc:spChg>
        <pc:spChg chg="ord">
          <ac:chgData name="Fabian Gross (s)" userId="d6761eaa-fdcc-4f3e-af6b-0467f69055f3" providerId="ADAL" clId="{FDEFEF56-C64D-4D5F-A289-365173C76FF9}" dt="2024-02-29T22:31:05.428" v="5115" actId="166"/>
          <ac:spMkLst>
            <pc:docMk/>
            <pc:sldMk cId="167392440" sldId="272"/>
            <ac:spMk id="90" creationId="{A3CE0117-397F-45C7-9851-0A98F7308505}"/>
          </ac:spMkLst>
        </pc:spChg>
        <pc:spChg chg="add mod ord">
          <ac:chgData name="Fabian Gross (s)" userId="d6761eaa-fdcc-4f3e-af6b-0467f69055f3" providerId="ADAL" clId="{FDEFEF56-C64D-4D5F-A289-365173C76FF9}" dt="2024-03-01T08:24:47.284" v="5632" actId="13244"/>
          <ac:spMkLst>
            <pc:docMk/>
            <pc:sldMk cId="167392440" sldId="272"/>
            <ac:spMk id="91" creationId="{25C32922-238E-49DB-8DEE-520E410C771D}"/>
          </ac:spMkLst>
        </pc:spChg>
        <pc:spChg chg="add del mod">
          <ac:chgData name="Fabian Gross (s)" userId="d6761eaa-fdcc-4f3e-af6b-0467f69055f3" providerId="ADAL" clId="{FDEFEF56-C64D-4D5F-A289-365173C76FF9}" dt="2024-02-29T22:57:04.403" v="5289" actId="478"/>
          <ac:spMkLst>
            <pc:docMk/>
            <pc:sldMk cId="167392440" sldId="272"/>
            <ac:spMk id="91" creationId="{835969CC-2AB9-4753-AC32-B2FA792859A6}"/>
          </ac:spMkLst>
        </pc:spChg>
        <pc:spChg chg="add mod">
          <ac:chgData name="Fabian Gross (s)" userId="d6761eaa-fdcc-4f3e-af6b-0467f69055f3" providerId="ADAL" clId="{FDEFEF56-C64D-4D5F-A289-365173C76FF9}" dt="2024-02-28T22:41:38.728" v="3279" actId="164"/>
          <ac:spMkLst>
            <pc:docMk/>
            <pc:sldMk cId="167392440" sldId="272"/>
            <ac:spMk id="92" creationId="{48BD5E58-FB07-463E-8503-B93E58DB8EBC}"/>
          </ac:spMkLst>
        </pc:spChg>
        <pc:spChg chg="add mod topLvl">
          <ac:chgData name="Fabian Gross (s)" userId="d6761eaa-fdcc-4f3e-af6b-0467f69055f3" providerId="ADAL" clId="{FDEFEF56-C64D-4D5F-A289-365173C76FF9}" dt="2024-02-29T23:01:37.672" v="5375" actId="3626"/>
          <ac:spMkLst>
            <pc:docMk/>
            <pc:sldMk cId="167392440" sldId="272"/>
            <ac:spMk id="93" creationId="{73E82D56-9AB7-402B-BA2D-B5989A8BA259}"/>
          </ac:spMkLst>
        </pc:spChg>
        <pc:spChg chg="add mod topLvl">
          <ac:chgData name="Fabian Gross (s)" userId="d6761eaa-fdcc-4f3e-af6b-0467f69055f3" providerId="ADAL" clId="{FDEFEF56-C64D-4D5F-A289-365173C76FF9}" dt="2024-02-29T23:01:45.133" v="5377"/>
          <ac:spMkLst>
            <pc:docMk/>
            <pc:sldMk cId="167392440" sldId="272"/>
            <ac:spMk id="94" creationId="{CA3F3F6C-7E7E-420F-A447-F9E330B53849}"/>
          </ac:spMkLst>
        </pc:spChg>
        <pc:spChg chg="add mod">
          <ac:chgData name="Fabian Gross (s)" userId="d6761eaa-fdcc-4f3e-af6b-0467f69055f3" providerId="ADAL" clId="{FDEFEF56-C64D-4D5F-A289-365173C76FF9}" dt="2024-03-01T08:15:49.890" v="5401" actId="1076"/>
          <ac:spMkLst>
            <pc:docMk/>
            <pc:sldMk cId="167392440" sldId="272"/>
            <ac:spMk id="95" creationId="{5EF1A81B-A17E-4B93-9441-CE642D344909}"/>
          </ac:spMkLst>
        </pc:spChg>
        <pc:spChg chg="add mod">
          <ac:chgData name="Fabian Gross (s)" userId="d6761eaa-fdcc-4f3e-af6b-0467f69055f3" providerId="ADAL" clId="{FDEFEF56-C64D-4D5F-A289-365173C76FF9}" dt="2024-03-01T08:21:33.604" v="5529" actId="1036"/>
          <ac:spMkLst>
            <pc:docMk/>
            <pc:sldMk cId="167392440" sldId="272"/>
            <ac:spMk id="96" creationId="{65A85768-53AF-4FA7-A41F-B641CC9A920B}"/>
          </ac:spMkLst>
        </pc:spChg>
        <pc:spChg chg="add mod">
          <ac:chgData name="Fabian Gross (s)" userId="d6761eaa-fdcc-4f3e-af6b-0467f69055f3" providerId="ADAL" clId="{FDEFEF56-C64D-4D5F-A289-365173C76FF9}" dt="2024-03-01T08:15:49.890" v="5401" actId="1076"/>
          <ac:spMkLst>
            <pc:docMk/>
            <pc:sldMk cId="167392440" sldId="272"/>
            <ac:spMk id="97" creationId="{B984E457-D924-4F28-8C72-F143DE140F8C}"/>
          </ac:spMkLst>
        </pc:spChg>
        <pc:spChg chg="add mod">
          <ac:chgData name="Fabian Gross (s)" userId="d6761eaa-fdcc-4f3e-af6b-0467f69055f3" providerId="ADAL" clId="{FDEFEF56-C64D-4D5F-A289-365173C76FF9}" dt="2024-03-01T08:18:19.998" v="5464" actId="20577"/>
          <ac:spMkLst>
            <pc:docMk/>
            <pc:sldMk cId="167392440" sldId="272"/>
            <ac:spMk id="98" creationId="{132AAD6F-8251-4826-8581-AFD17B479787}"/>
          </ac:spMkLst>
        </pc:spChg>
        <pc:spChg chg="add mod">
          <ac:chgData name="Fabian Gross (s)" userId="d6761eaa-fdcc-4f3e-af6b-0467f69055f3" providerId="ADAL" clId="{FDEFEF56-C64D-4D5F-A289-365173C76FF9}" dt="2024-03-01T08:16:29.292" v="5419"/>
          <ac:spMkLst>
            <pc:docMk/>
            <pc:sldMk cId="167392440" sldId="272"/>
            <ac:spMk id="100" creationId="{9DB6ABAE-0158-45D8-8EF6-A68A814C2361}"/>
          </ac:spMkLst>
        </pc:spChg>
        <pc:spChg chg="add del mod">
          <ac:chgData name="Fabian Gross (s)" userId="d6761eaa-fdcc-4f3e-af6b-0467f69055f3" providerId="ADAL" clId="{FDEFEF56-C64D-4D5F-A289-365173C76FF9}" dt="2024-02-28T22:34:23.468" v="3126" actId="478"/>
          <ac:spMkLst>
            <pc:docMk/>
            <pc:sldMk cId="167392440" sldId="272"/>
            <ac:spMk id="100" creationId="{EE36C9AE-8A0B-42DF-8677-2A673245D37C}"/>
          </ac:spMkLst>
        </pc:spChg>
        <pc:spChg chg="ord">
          <ac:chgData name="Fabian Gross (s)" userId="d6761eaa-fdcc-4f3e-af6b-0467f69055f3" providerId="ADAL" clId="{FDEFEF56-C64D-4D5F-A289-365173C76FF9}" dt="2024-03-01T08:14:36.616" v="5391" actId="166"/>
          <ac:spMkLst>
            <pc:docMk/>
            <pc:sldMk cId="167392440" sldId="272"/>
            <ac:spMk id="101" creationId="{59C0C3BE-69EC-45BE-BEE3-2739288DB58D}"/>
          </ac:spMkLst>
        </pc:spChg>
        <pc:spChg chg="add del mod">
          <ac:chgData name="Fabian Gross (s)" userId="d6761eaa-fdcc-4f3e-af6b-0467f69055f3" providerId="ADAL" clId="{FDEFEF56-C64D-4D5F-A289-365173C76FF9}" dt="2024-02-28T22:32:18.178" v="3089"/>
          <ac:spMkLst>
            <pc:docMk/>
            <pc:sldMk cId="167392440" sldId="272"/>
            <ac:spMk id="102" creationId="{07BC1E4B-93F7-4758-8632-DDECA059172B}"/>
          </ac:spMkLst>
        </pc:spChg>
        <pc:spChg chg="add del mod">
          <ac:chgData name="Fabian Gross (s)" userId="d6761eaa-fdcc-4f3e-af6b-0467f69055f3" providerId="ADAL" clId="{FDEFEF56-C64D-4D5F-A289-365173C76FF9}" dt="2024-03-01T08:19:56.509" v="5524"/>
          <ac:spMkLst>
            <pc:docMk/>
            <pc:sldMk cId="167392440" sldId="272"/>
            <ac:spMk id="102" creationId="{7DE4BF09-FFE6-49B8-87B5-1C46C3B786A0}"/>
          </ac:spMkLst>
        </pc:spChg>
        <pc:spChg chg="add del mod">
          <ac:chgData name="Fabian Gross (s)" userId="d6761eaa-fdcc-4f3e-af6b-0467f69055f3" providerId="ADAL" clId="{FDEFEF56-C64D-4D5F-A289-365173C76FF9}" dt="2024-03-01T08:21:13.168" v="5526" actId="478"/>
          <ac:spMkLst>
            <pc:docMk/>
            <pc:sldMk cId="167392440" sldId="272"/>
            <ac:spMk id="103" creationId="{CDA7B426-5447-406D-A3ED-7530BEFB6F4D}"/>
          </ac:spMkLst>
        </pc:spChg>
        <pc:spChg chg="add mod">
          <ac:chgData name="Fabian Gross (s)" userId="d6761eaa-fdcc-4f3e-af6b-0467f69055f3" providerId="ADAL" clId="{FDEFEF56-C64D-4D5F-A289-365173C76FF9}" dt="2024-02-28T22:41:38.728" v="3279" actId="164"/>
          <ac:spMkLst>
            <pc:docMk/>
            <pc:sldMk cId="167392440" sldId="272"/>
            <ac:spMk id="104" creationId="{9D1B34DC-3860-4BD4-9500-C64172C6F2B3}"/>
          </ac:spMkLst>
        </pc:spChg>
        <pc:spChg chg="add mod">
          <ac:chgData name="Fabian Gross (s)" userId="d6761eaa-fdcc-4f3e-af6b-0467f69055f3" providerId="ADAL" clId="{FDEFEF56-C64D-4D5F-A289-365173C76FF9}" dt="2024-02-28T22:41:38.728" v="3279" actId="164"/>
          <ac:spMkLst>
            <pc:docMk/>
            <pc:sldMk cId="167392440" sldId="272"/>
            <ac:spMk id="105" creationId="{E27E6BB0-C2E1-4082-868B-E632131CD428}"/>
          </ac:spMkLst>
        </pc:spChg>
        <pc:spChg chg="add mod">
          <ac:chgData name="Fabian Gross (s)" userId="d6761eaa-fdcc-4f3e-af6b-0467f69055f3" providerId="ADAL" clId="{FDEFEF56-C64D-4D5F-A289-365173C76FF9}" dt="2024-02-28T22:41:38.728" v="3279" actId="164"/>
          <ac:spMkLst>
            <pc:docMk/>
            <pc:sldMk cId="167392440" sldId="272"/>
            <ac:spMk id="106" creationId="{33B79FF2-C91B-4996-A490-42BFF9D74792}"/>
          </ac:spMkLst>
        </pc:spChg>
        <pc:spChg chg="add del mod ord">
          <ac:chgData name="Fabian Gross (s)" userId="d6761eaa-fdcc-4f3e-af6b-0467f69055f3" providerId="ADAL" clId="{FDEFEF56-C64D-4D5F-A289-365173C76FF9}" dt="2024-03-01T08:32:47.501" v="5725" actId="1037"/>
          <ac:spMkLst>
            <pc:docMk/>
            <pc:sldMk cId="167392440" sldId="272"/>
            <ac:spMk id="107" creationId="{AFE96CE6-8F47-4341-9311-259B4E610222}"/>
          </ac:spMkLst>
        </pc:spChg>
        <pc:spChg chg="add mod">
          <ac:chgData name="Fabian Gross (s)" userId="d6761eaa-fdcc-4f3e-af6b-0467f69055f3" providerId="ADAL" clId="{FDEFEF56-C64D-4D5F-A289-365173C76FF9}" dt="2024-02-29T08:22:36.200" v="3583" actId="121"/>
          <ac:spMkLst>
            <pc:docMk/>
            <pc:sldMk cId="167392440" sldId="272"/>
            <ac:spMk id="108" creationId="{9B9F1DE6-4275-41EE-981B-C114788B00BD}"/>
          </ac:spMkLst>
        </pc:spChg>
        <pc:spChg chg="add mod">
          <ac:chgData name="Fabian Gross (s)" userId="d6761eaa-fdcc-4f3e-af6b-0467f69055f3" providerId="ADAL" clId="{FDEFEF56-C64D-4D5F-A289-365173C76FF9}" dt="2024-03-10T09:31:49.125" v="8238" actId="20577"/>
          <ac:spMkLst>
            <pc:docMk/>
            <pc:sldMk cId="167392440" sldId="272"/>
            <ac:spMk id="109" creationId="{97BCECA4-C055-4706-9994-EA24F0F95BCF}"/>
          </ac:spMkLst>
        </pc:spChg>
        <pc:spChg chg="mod">
          <ac:chgData name="Fabian Gross (s)" userId="d6761eaa-fdcc-4f3e-af6b-0467f69055f3" providerId="ADAL" clId="{FDEFEF56-C64D-4D5F-A289-365173C76FF9}" dt="2024-02-28T22:41:39.734" v="3280"/>
          <ac:spMkLst>
            <pc:docMk/>
            <pc:sldMk cId="167392440" sldId="272"/>
            <ac:spMk id="111" creationId="{8297B4C1-222A-46B7-857D-F565D0F83A78}"/>
          </ac:spMkLst>
        </pc:spChg>
        <pc:spChg chg="mod">
          <ac:chgData name="Fabian Gross (s)" userId="d6761eaa-fdcc-4f3e-af6b-0467f69055f3" providerId="ADAL" clId="{FDEFEF56-C64D-4D5F-A289-365173C76FF9}" dt="2024-02-28T22:41:55.118" v="3286" actId="20577"/>
          <ac:spMkLst>
            <pc:docMk/>
            <pc:sldMk cId="167392440" sldId="272"/>
            <ac:spMk id="113" creationId="{F29860CE-00B8-49EF-AF27-F6632F9FD102}"/>
          </ac:spMkLst>
        </pc:spChg>
        <pc:spChg chg="mod">
          <ac:chgData name="Fabian Gross (s)" userId="d6761eaa-fdcc-4f3e-af6b-0467f69055f3" providerId="ADAL" clId="{FDEFEF56-C64D-4D5F-A289-365173C76FF9}" dt="2024-02-28T22:41:39.734" v="3280"/>
          <ac:spMkLst>
            <pc:docMk/>
            <pc:sldMk cId="167392440" sldId="272"/>
            <ac:spMk id="114" creationId="{D06F70DE-F8DC-4586-824A-0C2B38473F5B}"/>
          </ac:spMkLst>
        </pc:spChg>
        <pc:spChg chg="mod">
          <ac:chgData name="Fabian Gross (s)" userId="d6761eaa-fdcc-4f3e-af6b-0467f69055f3" providerId="ADAL" clId="{FDEFEF56-C64D-4D5F-A289-365173C76FF9}" dt="2024-02-28T22:42:01.522" v="3292" actId="20577"/>
          <ac:spMkLst>
            <pc:docMk/>
            <pc:sldMk cId="167392440" sldId="272"/>
            <ac:spMk id="115" creationId="{6693CBC5-F5D2-4CC5-9C6A-B718E57A330C}"/>
          </ac:spMkLst>
        </pc:spChg>
        <pc:spChg chg="mod">
          <ac:chgData name="Fabian Gross (s)" userId="d6761eaa-fdcc-4f3e-af6b-0467f69055f3" providerId="ADAL" clId="{FDEFEF56-C64D-4D5F-A289-365173C76FF9}" dt="2024-02-28T22:42:04.061" v="3294" actId="20577"/>
          <ac:spMkLst>
            <pc:docMk/>
            <pc:sldMk cId="167392440" sldId="272"/>
            <ac:spMk id="121" creationId="{F07C1493-8B3A-4B44-8F26-DAB16D4E52E0}"/>
          </ac:spMkLst>
        </pc:spChg>
        <pc:spChg chg="mod">
          <ac:chgData name="Fabian Gross (s)" userId="d6761eaa-fdcc-4f3e-af6b-0467f69055f3" providerId="ADAL" clId="{FDEFEF56-C64D-4D5F-A289-365173C76FF9}" dt="2024-02-28T22:41:39.734" v="3280"/>
          <ac:spMkLst>
            <pc:docMk/>
            <pc:sldMk cId="167392440" sldId="272"/>
            <ac:spMk id="122" creationId="{3AEEFE4F-BBE8-41FA-8E14-1C2FEEDB69A7}"/>
          </ac:spMkLst>
        </pc:spChg>
        <pc:spChg chg="mod">
          <ac:chgData name="Fabian Gross (s)" userId="d6761eaa-fdcc-4f3e-af6b-0467f69055f3" providerId="ADAL" clId="{FDEFEF56-C64D-4D5F-A289-365173C76FF9}" dt="2024-02-29T08:23:23.239" v="3602" actId="1076"/>
          <ac:spMkLst>
            <pc:docMk/>
            <pc:sldMk cId="167392440" sldId="272"/>
            <ac:spMk id="124" creationId="{82FCD8D7-2AB4-4138-9897-F3306A3DBA52}"/>
          </ac:spMkLst>
        </pc:spChg>
        <pc:spChg chg="mod">
          <ac:chgData name="Fabian Gross (s)" userId="d6761eaa-fdcc-4f3e-af6b-0467f69055f3" providerId="ADAL" clId="{FDEFEF56-C64D-4D5F-A289-365173C76FF9}" dt="2024-03-10T09:31:55.278" v="8248" actId="20577"/>
          <ac:spMkLst>
            <pc:docMk/>
            <pc:sldMk cId="167392440" sldId="272"/>
            <ac:spMk id="125" creationId="{C9EF85F8-78A8-4FB5-91E1-7300E724FFC1}"/>
          </ac:spMkLst>
        </pc:spChg>
        <pc:spChg chg="mod">
          <ac:chgData name="Fabian Gross (s)" userId="d6761eaa-fdcc-4f3e-af6b-0467f69055f3" providerId="ADAL" clId="{FDEFEF56-C64D-4D5F-A289-365173C76FF9}" dt="2024-02-28T22:41:44.655" v="3282"/>
          <ac:spMkLst>
            <pc:docMk/>
            <pc:sldMk cId="167392440" sldId="272"/>
            <ac:spMk id="129" creationId="{9D827680-1F1E-458C-9088-671A11CC8425}"/>
          </ac:spMkLst>
        </pc:spChg>
        <pc:spChg chg="mod">
          <ac:chgData name="Fabian Gross (s)" userId="d6761eaa-fdcc-4f3e-af6b-0467f69055f3" providerId="ADAL" clId="{FDEFEF56-C64D-4D5F-A289-365173C76FF9}" dt="2024-02-28T22:42:14.340" v="3304" actId="20577"/>
          <ac:spMkLst>
            <pc:docMk/>
            <pc:sldMk cId="167392440" sldId="272"/>
            <ac:spMk id="130" creationId="{B975C820-850A-40B2-8469-4B211B61AA72}"/>
          </ac:spMkLst>
        </pc:spChg>
        <pc:spChg chg="del">
          <ac:chgData name="Fabian Gross (s)" userId="d6761eaa-fdcc-4f3e-af6b-0467f69055f3" providerId="ADAL" clId="{FDEFEF56-C64D-4D5F-A289-365173C76FF9}" dt="2024-02-28T22:29:16.883" v="3034" actId="478"/>
          <ac:spMkLst>
            <pc:docMk/>
            <pc:sldMk cId="167392440" sldId="272"/>
            <ac:spMk id="131" creationId="{670CBA15-50B1-473B-8E06-A4A6068CAA49}"/>
          </ac:spMkLst>
        </pc:spChg>
        <pc:spChg chg="del">
          <ac:chgData name="Fabian Gross (s)" userId="d6761eaa-fdcc-4f3e-af6b-0467f69055f3" providerId="ADAL" clId="{FDEFEF56-C64D-4D5F-A289-365173C76FF9}" dt="2024-02-28T22:29:16.883" v="3034" actId="478"/>
          <ac:spMkLst>
            <pc:docMk/>
            <pc:sldMk cId="167392440" sldId="272"/>
            <ac:spMk id="132" creationId="{93BB36FF-5368-4337-A799-8B4D25E76FB0}"/>
          </ac:spMkLst>
        </pc:spChg>
        <pc:spChg chg="mod">
          <ac:chgData name="Fabian Gross (s)" userId="d6761eaa-fdcc-4f3e-af6b-0467f69055f3" providerId="ADAL" clId="{FDEFEF56-C64D-4D5F-A289-365173C76FF9}" dt="2024-02-28T22:41:44.655" v="3282"/>
          <ac:spMkLst>
            <pc:docMk/>
            <pc:sldMk cId="167392440" sldId="272"/>
            <ac:spMk id="133" creationId="{460FB5D5-A8D8-4A34-9FB3-2007F292B558}"/>
          </ac:spMkLst>
        </pc:spChg>
        <pc:spChg chg="mod">
          <ac:chgData name="Fabian Gross (s)" userId="d6761eaa-fdcc-4f3e-af6b-0467f69055f3" providerId="ADAL" clId="{FDEFEF56-C64D-4D5F-A289-365173C76FF9}" dt="2024-02-28T22:44:16.954" v="3371" actId="20577"/>
          <ac:spMkLst>
            <pc:docMk/>
            <pc:sldMk cId="167392440" sldId="272"/>
            <ac:spMk id="134" creationId="{0E51178F-DB83-4672-9267-310D93567B6F}"/>
          </ac:spMkLst>
        </pc:spChg>
        <pc:spChg chg="mod">
          <ac:chgData name="Fabian Gross (s)" userId="d6761eaa-fdcc-4f3e-af6b-0467f69055f3" providerId="ADAL" clId="{FDEFEF56-C64D-4D5F-A289-365173C76FF9}" dt="2024-02-28T22:42:28.475" v="3315" actId="20577"/>
          <ac:spMkLst>
            <pc:docMk/>
            <pc:sldMk cId="167392440" sldId="272"/>
            <ac:spMk id="135" creationId="{10388EA0-9683-4E02-8B7E-EDD264D96B62}"/>
          </ac:spMkLst>
        </pc:spChg>
        <pc:spChg chg="mod">
          <ac:chgData name="Fabian Gross (s)" userId="d6761eaa-fdcc-4f3e-af6b-0467f69055f3" providerId="ADAL" clId="{FDEFEF56-C64D-4D5F-A289-365173C76FF9}" dt="2024-02-28T22:41:44.655" v="3282"/>
          <ac:spMkLst>
            <pc:docMk/>
            <pc:sldMk cId="167392440" sldId="272"/>
            <ac:spMk id="136" creationId="{60BD1613-294C-4DBA-A5A2-0420CD955E79}"/>
          </ac:spMkLst>
        </pc:spChg>
        <pc:spChg chg="mod">
          <ac:chgData name="Fabian Gross (s)" userId="d6761eaa-fdcc-4f3e-af6b-0467f69055f3" providerId="ADAL" clId="{FDEFEF56-C64D-4D5F-A289-365173C76FF9}" dt="2024-02-29T08:23:50.596" v="3607" actId="1076"/>
          <ac:spMkLst>
            <pc:docMk/>
            <pc:sldMk cId="167392440" sldId="272"/>
            <ac:spMk id="137" creationId="{18FF087C-D08D-4E1B-B2F8-EC1E2F09873B}"/>
          </ac:spMkLst>
        </pc:spChg>
        <pc:spChg chg="del">
          <ac:chgData name="Fabian Gross (s)" userId="d6761eaa-fdcc-4f3e-af6b-0467f69055f3" providerId="ADAL" clId="{FDEFEF56-C64D-4D5F-A289-365173C76FF9}" dt="2024-02-28T22:29:16.883" v="3034" actId="478"/>
          <ac:spMkLst>
            <pc:docMk/>
            <pc:sldMk cId="167392440" sldId="272"/>
            <ac:spMk id="138" creationId="{9742E6B8-7068-4ACD-9E58-E213758625E2}"/>
          </ac:spMkLst>
        </pc:spChg>
        <pc:spChg chg="mod">
          <ac:chgData name="Fabian Gross (s)" userId="d6761eaa-fdcc-4f3e-af6b-0467f69055f3" providerId="ADAL" clId="{FDEFEF56-C64D-4D5F-A289-365173C76FF9}" dt="2024-03-10T09:31:58.567" v="8255" actId="20577"/>
          <ac:spMkLst>
            <pc:docMk/>
            <pc:sldMk cId="167392440" sldId="272"/>
            <ac:spMk id="139" creationId="{A7D87F61-2616-421D-B334-A448E59B33AE}"/>
          </ac:spMkLst>
        </pc:spChg>
        <pc:spChg chg="del mod topLvl">
          <ac:chgData name="Fabian Gross (s)" userId="d6761eaa-fdcc-4f3e-af6b-0467f69055f3" providerId="ADAL" clId="{FDEFEF56-C64D-4D5F-A289-365173C76FF9}" dt="2024-02-28T22:48:01.350" v="3420"/>
          <ac:spMkLst>
            <pc:docMk/>
            <pc:sldMk cId="167392440" sldId="272"/>
            <ac:spMk id="141" creationId="{B1BFCF83-DDB3-48A1-A98F-5410B0333040}"/>
          </ac:spMkLst>
        </pc:spChg>
        <pc:spChg chg="mod topLvl modVis">
          <ac:chgData name="Fabian Gross (s)" userId="d6761eaa-fdcc-4f3e-af6b-0467f69055f3" providerId="ADAL" clId="{FDEFEF56-C64D-4D5F-A289-365173C76FF9}" dt="2024-02-29T22:45:42.378" v="5237" actId="14429"/>
          <ac:spMkLst>
            <pc:docMk/>
            <pc:sldMk cId="167392440" sldId="272"/>
            <ac:spMk id="142" creationId="{C8D660BB-B343-4B54-B954-81DD7C83718B}"/>
          </ac:spMkLst>
        </pc:spChg>
        <pc:spChg chg="mod topLvl">
          <ac:chgData name="Fabian Gross (s)" userId="d6761eaa-fdcc-4f3e-af6b-0467f69055f3" providerId="ADAL" clId="{FDEFEF56-C64D-4D5F-A289-365173C76FF9}" dt="2024-02-28T22:43:07.289" v="3331" actId="165"/>
          <ac:spMkLst>
            <pc:docMk/>
            <pc:sldMk cId="167392440" sldId="272"/>
            <ac:spMk id="143" creationId="{24D664C6-983B-4F3E-9A57-039ECDE288FD}"/>
          </ac:spMkLst>
        </pc:spChg>
        <pc:spChg chg="mod topLvl">
          <ac:chgData name="Fabian Gross (s)" userId="d6761eaa-fdcc-4f3e-af6b-0467f69055f3" providerId="ADAL" clId="{FDEFEF56-C64D-4D5F-A289-365173C76FF9}" dt="2024-02-28T22:44:25.163" v="3378" actId="20577"/>
          <ac:spMkLst>
            <pc:docMk/>
            <pc:sldMk cId="167392440" sldId="272"/>
            <ac:spMk id="144" creationId="{71ABACC4-3B9E-43AF-8CCE-06ED1963E816}"/>
          </ac:spMkLst>
        </pc:spChg>
        <pc:spChg chg="mod topLvl">
          <ac:chgData name="Fabian Gross (s)" userId="d6761eaa-fdcc-4f3e-af6b-0467f69055f3" providerId="ADAL" clId="{FDEFEF56-C64D-4D5F-A289-365173C76FF9}" dt="2024-02-28T22:44:47.800" v="3385" actId="14100"/>
          <ac:spMkLst>
            <pc:docMk/>
            <pc:sldMk cId="167392440" sldId="272"/>
            <ac:spMk id="145" creationId="{65DA328F-6622-462A-A7D7-C3377D3929D6}"/>
          </ac:spMkLst>
        </pc:spChg>
        <pc:spChg chg="mod topLvl">
          <ac:chgData name="Fabian Gross (s)" userId="d6761eaa-fdcc-4f3e-af6b-0467f69055f3" providerId="ADAL" clId="{FDEFEF56-C64D-4D5F-A289-365173C76FF9}" dt="2024-02-28T22:43:07.289" v="3331" actId="165"/>
          <ac:spMkLst>
            <pc:docMk/>
            <pc:sldMk cId="167392440" sldId="272"/>
            <ac:spMk id="146" creationId="{B84B2CDB-63C2-4F24-9A41-A7E3179F1B33}"/>
          </ac:spMkLst>
        </pc:spChg>
        <pc:spChg chg="mod topLvl">
          <ac:chgData name="Fabian Gross (s)" userId="d6761eaa-fdcc-4f3e-af6b-0467f69055f3" providerId="ADAL" clId="{FDEFEF56-C64D-4D5F-A289-365173C76FF9}" dt="2024-02-29T08:24:04.147" v="3609" actId="1076"/>
          <ac:spMkLst>
            <pc:docMk/>
            <pc:sldMk cId="167392440" sldId="272"/>
            <ac:spMk id="147" creationId="{59C64C1B-797B-4114-8323-E47967D9B017}"/>
          </ac:spMkLst>
        </pc:spChg>
        <pc:spChg chg="mod topLvl">
          <ac:chgData name="Fabian Gross (s)" userId="d6761eaa-fdcc-4f3e-af6b-0467f69055f3" providerId="ADAL" clId="{FDEFEF56-C64D-4D5F-A289-365173C76FF9}" dt="2024-03-10T09:32:02.756" v="8262" actId="20577"/>
          <ac:spMkLst>
            <pc:docMk/>
            <pc:sldMk cId="167392440" sldId="272"/>
            <ac:spMk id="148" creationId="{2FB7C0DB-24E6-4DCD-AB17-22F77114963B}"/>
          </ac:spMkLst>
        </pc:spChg>
        <pc:spChg chg="add mod">
          <ac:chgData name="Fabian Gross (s)" userId="d6761eaa-fdcc-4f3e-af6b-0467f69055f3" providerId="ADAL" clId="{FDEFEF56-C64D-4D5F-A289-365173C76FF9}" dt="2024-02-28T22:49:32.598" v="3487" actId="1076"/>
          <ac:spMkLst>
            <pc:docMk/>
            <pc:sldMk cId="167392440" sldId="272"/>
            <ac:spMk id="149" creationId="{2CF3A223-0776-4C5A-B9CF-A88A88EF8128}"/>
          </ac:spMkLst>
        </pc:spChg>
        <pc:spChg chg="del mod">
          <ac:chgData name="Fabian Gross (s)" userId="d6761eaa-fdcc-4f3e-af6b-0467f69055f3" providerId="ADAL" clId="{FDEFEF56-C64D-4D5F-A289-365173C76FF9}" dt="2024-02-28T22:48:03.630" v="3421" actId="478"/>
          <ac:spMkLst>
            <pc:docMk/>
            <pc:sldMk cId="167392440" sldId="272"/>
            <ac:spMk id="150" creationId="{656B3175-E1A4-44AE-BFCF-2300A2C5DDE6}"/>
          </ac:spMkLst>
        </pc:spChg>
        <pc:spChg chg="mod ord modVis">
          <ac:chgData name="Fabian Gross (s)" userId="d6761eaa-fdcc-4f3e-af6b-0467f69055f3" providerId="ADAL" clId="{FDEFEF56-C64D-4D5F-A289-365173C76FF9}" dt="2024-02-29T22:45:43.354" v="5239" actId="14429"/>
          <ac:spMkLst>
            <pc:docMk/>
            <pc:sldMk cId="167392440" sldId="272"/>
            <ac:spMk id="151" creationId="{8F631860-0614-4D02-BA88-22D8C43319E4}"/>
          </ac:spMkLst>
        </pc:spChg>
        <pc:spChg chg="del mod">
          <ac:chgData name="Fabian Gross (s)" userId="d6761eaa-fdcc-4f3e-af6b-0467f69055f3" providerId="ADAL" clId="{FDEFEF56-C64D-4D5F-A289-365173C76FF9}" dt="2024-02-28T22:48:04.486" v="3422" actId="478"/>
          <ac:spMkLst>
            <pc:docMk/>
            <pc:sldMk cId="167392440" sldId="272"/>
            <ac:spMk id="152" creationId="{7EE00DBF-C57E-4377-9C1C-0C1B1E9BC056}"/>
          </ac:spMkLst>
        </pc:spChg>
        <pc:spChg chg="add mod">
          <ac:chgData name="Fabian Gross (s)" userId="d6761eaa-fdcc-4f3e-af6b-0467f69055f3" providerId="ADAL" clId="{FDEFEF56-C64D-4D5F-A289-365173C76FF9}" dt="2024-02-28T22:50:16.635" v="3550" actId="6549"/>
          <ac:spMkLst>
            <pc:docMk/>
            <pc:sldMk cId="167392440" sldId="272"/>
            <ac:spMk id="153" creationId="{2A673604-8810-4DCE-B4EA-7FD67844647B}"/>
          </ac:spMkLst>
        </pc:spChg>
        <pc:grpChg chg="add mod">
          <ac:chgData name="Fabian Gross (s)" userId="d6761eaa-fdcc-4f3e-af6b-0467f69055f3" providerId="ADAL" clId="{FDEFEF56-C64D-4D5F-A289-365173C76FF9}" dt="2024-03-05T07:54:39.402" v="8231" actId="1076"/>
          <ac:grpSpMkLst>
            <pc:docMk/>
            <pc:sldMk cId="167392440" sldId="272"/>
            <ac:grpSpMk id="3" creationId="{865A469C-9260-425F-9B7C-FBD310F089B5}"/>
          </ac:grpSpMkLst>
        </pc:grpChg>
        <pc:grpChg chg="add del mod">
          <ac:chgData name="Fabian Gross (s)" userId="d6761eaa-fdcc-4f3e-af6b-0467f69055f3" providerId="ADAL" clId="{FDEFEF56-C64D-4D5F-A289-365173C76FF9}" dt="2024-02-29T22:58:51.296" v="5349" actId="165"/>
          <ac:grpSpMkLst>
            <pc:docMk/>
            <pc:sldMk cId="167392440" sldId="272"/>
            <ac:grpSpMk id="13" creationId="{A400C9D9-1DED-42D6-94E7-8588BF8BD320}"/>
          </ac:grpSpMkLst>
        </pc:grpChg>
        <pc:grpChg chg="del">
          <ac:chgData name="Fabian Gross (s)" userId="d6761eaa-fdcc-4f3e-af6b-0467f69055f3" providerId="ADAL" clId="{FDEFEF56-C64D-4D5F-A289-365173C76FF9}" dt="2024-02-28T22:29:27.247" v="3038" actId="478"/>
          <ac:grpSpMkLst>
            <pc:docMk/>
            <pc:sldMk cId="167392440" sldId="272"/>
            <ac:grpSpMk id="19" creationId="{70AA0696-9116-41F4-9DA9-C8E5D5085015}"/>
          </ac:grpSpMkLst>
        </pc:grpChg>
        <pc:grpChg chg="del">
          <ac:chgData name="Fabian Gross (s)" userId="d6761eaa-fdcc-4f3e-af6b-0467f69055f3" providerId="ADAL" clId="{FDEFEF56-C64D-4D5F-A289-365173C76FF9}" dt="2024-02-28T22:29:20.520" v="3035" actId="478"/>
          <ac:grpSpMkLst>
            <pc:docMk/>
            <pc:sldMk cId="167392440" sldId="272"/>
            <ac:grpSpMk id="56" creationId="{EEFFAF30-EF2F-47E6-AB0A-48EAF4F3DCE4}"/>
          </ac:grpSpMkLst>
        </pc:grpChg>
        <pc:grpChg chg="del">
          <ac:chgData name="Fabian Gross (s)" userId="d6761eaa-fdcc-4f3e-af6b-0467f69055f3" providerId="ADAL" clId="{FDEFEF56-C64D-4D5F-A289-365173C76FF9}" dt="2024-02-28T22:29:16.883" v="3034" actId="478"/>
          <ac:grpSpMkLst>
            <pc:docMk/>
            <pc:sldMk cId="167392440" sldId="272"/>
            <ac:grpSpMk id="57" creationId="{8DB58AE5-5838-49A8-AFDF-A6AD199D6528}"/>
          </ac:grpSpMkLst>
        </pc:grpChg>
        <pc:grpChg chg="ord">
          <ac:chgData name="Fabian Gross (s)" userId="d6761eaa-fdcc-4f3e-af6b-0467f69055f3" providerId="ADAL" clId="{FDEFEF56-C64D-4D5F-A289-365173C76FF9}" dt="2024-03-01T08:14:36.616" v="5391" actId="166"/>
          <ac:grpSpMkLst>
            <pc:docMk/>
            <pc:sldMk cId="167392440" sldId="272"/>
            <ac:grpSpMk id="60" creationId="{E85F324D-BC31-4DE2-BA8F-D848D0733F88}"/>
          </ac:grpSpMkLst>
        </pc:grpChg>
        <pc:grpChg chg="ord">
          <ac:chgData name="Fabian Gross (s)" userId="d6761eaa-fdcc-4f3e-af6b-0467f69055f3" providerId="ADAL" clId="{FDEFEF56-C64D-4D5F-A289-365173C76FF9}" dt="2024-03-01T08:14:36.616" v="5391" actId="166"/>
          <ac:grpSpMkLst>
            <pc:docMk/>
            <pc:sldMk cId="167392440" sldId="272"/>
            <ac:grpSpMk id="63" creationId="{3A21AA7F-460B-4553-A596-F5B76E887F7C}"/>
          </ac:grpSpMkLst>
        </pc:grpChg>
        <pc:grpChg chg="add mod">
          <ac:chgData name="Fabian Gross (s)" userId="d6761eaa-fdcc-4f3e-af6b-0467f69055f3" providerId="ADAL" clId="{FDEFEF56-C64D-4D5F-A289-365173C76FF9}" dt="2024-02-28T22:41:43.408" v="3281" actId="1076"/>
          <ac:grpSpMkLst>
            <pc:docMk/>
            <pc:sldMk cId="167392440" sldId="272"/>
            <ac:grpSpMk id="110" creationId="{D3F3BF8F-8397-4B2E-8FD6-7270E1E9F077}"/>
          </ac:grpSpMkLst>
        </pc:grpChg>
        <pc:grpChg chg="add mod modVis">
          <ac:chgData name="Fabian Gross (s)" userId="d6761eaa-fdcc-4f3e-af6b-0467f69055f3" providerId="ADAL" clId="{FDEFEF56-C64D-4D5F-A289-365173C76FF9}" dt="2024-02-29T22:45:44.832" v="5241" actId="14429"/>
          <ac:grpSpMkLst>
            <pc:docMk/>
            <pc:sldMk cId="167392440" sldId="272"/>
            <ac:grpSpMk id="126" creationId="{0F7325F3-00F3-487C-8043-375A98712036}"/>
          </ac:grpSpMkLst>
        </pc:grpChg>
        <pc:grpChg chg="add del mod">
          <ac:chgData name="Fabian Gross (s)" userId="d6761eaa-fdcc-4f3e-af6b-0467f69055f3" providerId="ADAL" clId="{FDEFEF56-C64D-4D5F-A289-365173C76FF9}" dt="2024-02-28T22:43:07.289" v="3331" actId="165"/>
          <ac:grpSpMkLst>
            <pc:docMk/>
            <pc:sldMk cId="167392440" sldId="272"/>
            <ac:grpSpMk id="140" creationId="{B6122EA2-B32E-4C19-8D9F-9BC92DC0F976}"/>
          </ac:grpSpMkLst>
        </pc:grpChg>
        <pc:picChg chg="ord">
          <ac:chgData name="Fabian Gross (s)" userId="d6761eaa-fdcc-4f3e-af6b-0467f69055f3" providerId="ADAL" clId="{FDEFEF56-C64D-4D5F-A289-365173C76FF9}" dt="2024-02-29T22:31:58.430" v="5137" actId="170"/>
          <ac:picMkLst>
            <pc:docMk/>
            <pc:sldMk cId="167392440" sldId="272"/>
            <ac:picMk id="4" creationId="{FA3C1598-70FF-4ED0-9752-77880A1A50D8}"/>
          </ac:picMkLst>
        </pc:picChg>
        <pc:picChg chg="add mod">
          <ac:chgData name="Fabian Gross (s)" userId="d6761eaa-fdcc-4f3e-af6b-0467f69055f3" providerId="ADAL" clId="{FDEFEF56-C64D-4D5F-A289-365173C76FF9}" dt="2024-03-04T14:40:17.360" v="8218"/>
          <ac:picMkLst>
            <pc:docMk/>
            <pc:sldMk cId="167392440" sldId="272"/>
            <ac:picMk id="87" creationId="{3B1EE3BE-AB41-490E-ACD1-50F8B3658E93}"/>
          </ac:picMkLst>
        </pc:picChg>
        <pc:cxnChg chg="add del mod">
          <ac:chgData name="Fabian Gross (s)" userId="d6761eaa-fdcc-4f3e-af6b-0467f69055f3" providerId="ADAL" clId="{FDEFEF56-C64D-4D5F-A289-365173C76FF9}" dt="2024-02-29T08:24:16.900" v="3611" actId="478"/>
          <ac:cxnSpMkLst>
            <pc:docMk/>
            <pc:sldMk cId="167392440" sldId="272"/>
            <ac:cxnSpMk id="6" creationId="{C41CD89B-C06C-4713-8FF0-91C909F87C74}"/>
          </ac:cxnSpMkLst>
        </pc:cxnChg>
        <pc:cxnChg chg="mod">
          <ac:chgData name="Fabian Gross (s)" userId="d6761eaa-fdcc-4f3e-af6b-0467f69055f3" providerId="ADAL" clId="{FDEFEF56-C64D-4D5F-A289-365173C76FF9}" dt="2024-02-28T22:29:20.520" v="3035" actId="478"/>
          <ac:cxnSpMkLst>
            <pc:docMk/>
            <pc:sldMk cId="167392440" sldId="272"/>
            <ac:cxnSpMk id="29" creationId="{AF98A3C7-814E-4091-AD51-3EC0AE43D86A}"/>
          </ac:cxnSpMkLst>
        </pc:cxnChg>
        <pc:cxnChg chg="del mod">
          <ac:chgData name="Fabian Gross (s)" userId="d6761eaa-fdcc-4f3e-af6b-0467f69055f3" providerId="ADAL" clId="{FDEFEF56-C64D-4D5F-A289-365173C76FF9}" dt="2024-02-28T22:29:26.387" v="3037" actId="478"/>
          <ac:cxnSpMkLst>
            <pc:docMk/>
            <pc:sldMk cId="167392440" sldId="272"/>
            <ac:cxnSpMk id="96" creationId="{668C757C-FE31-43F6-9EDD-535BAB4C00C7}"/>
          </ac:cxnSpMkLst>
        </pc:cxnChg>
        <pc:cxnChg chg="del mod">
          <ac:chgData name="Fabian Gross (s)" userId="d6761eaa-fdcc-4f3e-af6b-0467f69055f3" providerId="ADAL" clId="{FDEFEF56-C64D-4D5F-A289-365173C76FF9}" dt="2024-02-28T22:29:24.839" v="3036" actId="478"/>
          <ac:cxnSpMkLst>
            <pc:docMk/>
            <pc:sldMk cId="167392440" sldId="272"/>
            <ac:cxnSpMk id="97" creationId="{4B3C2169-381D-4DCD-8B5D-BFB202074A1A}"/>
          </ac:cxnSpMkLst>
        </pc:cxnChg>
      </pc:sldChg>
      <pc:sldChg chg="addSp delSp modSp add del mod">
        <pc:chgData name="Fabian Gross (s)" userId="d6761eaa-fdcc-4f3e-af6b-0467f69055f3" providerId="ADAL" clId="{FDEFEF56-C64D-4D5F-A289-365173C76FF9}" dt="2024-02-29T16:29:28.003" v="4511" actId="47"/>
        <pc:sldMkLst>
          <pc:docMk/>
          <pc:sldMk cId="1799912539" sldId="273"/>
        </pc:sldMkLst>
        <pc:spChg chg="del">
          <ac:chgData name="Fabian Gross (s)" userId="d6761eaa-fdcc-4f3e-af6b-0467f69055f3" providerId="ADAL" clId="{FDEFEF56-C64D-4D5F-A289-365173C76FF9}" dt="2024-02-29T08:28:33.226" v="3613" actId="478"/>
          <ac:spMkLst>
            <pc:docMk/>
            <pc:sldMk cId="1799912539" sldId="273"/>
            <ac:spMk id="93" creationId="{A171C7FC-799D-4084-9A35-95D9A5AF216D}"/>
          </ac:spMkLst>
        </pc:spChg>
        <pc:spChg chg="mod">
          <ac:chgData name="Fabian Gross (s)" userId="d6761eaa-fdcc-4f3e-af6b-0467f69055f3" providerId="ADAL" clId="{FDEFEF56-C64D-4D5F-A289-365173C76FF9}" dt="2024-02-29T14:39:40.932" v="3624"/>
          <ac:spMkLst>
            <pc:docMk/>
            <pc:sldMk cId="1799912539" sldId="273"/>
            <ac:spMk id="93" creationId="{F133085F-E858-4617-BBE2-696FC999C215}"/>
          </ac:spMkLst>
        </pc:spChg>
        <pc:spChg chg="del">
          <ac:chgData name="Fabian Gross (s)" userId="d6761eaa-fdcc-4f3e-af6b-0467f69055f3" providerId="ADAL" clId="{FDEFEF56-C64D-4D5F-A289-365173C76FF9}" dt="2024-02-29T08:28:33.226" v="3613" actId="478"/>
          <ac:spMkLst>
            <pc:docMk/>
            <pc:sldMk cId="1799912539" sldId="273"/>
            <ac:spMk id="94" creationId="{33F77DA4-5399-4CC8-96C9-F7BA558DFDF3}"/>
          </ac:spMkLst>
        </pc:spChg>
        <pc:spChg chg="mod">
          <ac:chgData name="Fabian Gross (s)" userId="d6761eaa-fdcc-4f3e-af6b-0467f69055f3" providerId="ADAL" clId="{FDEFEF56-C64D-4D5F-A289-365173C76FF9}" dt="2024-02-29T14:39:40.932" v="3624"/>
          <ac:spMkLst>
            <pc:docMk/>
            <pc:sldMk cId="1799912539" sldId="273"/>
            <ac:spMk id="95" creationId="{03FEFBD1-3C9F-46BC-9A24-160747FE5017}"/>
          </ac:spMkLst>
        </pc:spChg>
        <pc:spChg chg="del">
          <ac:chgData name="Fabian Gross (s)" userId="d6761eaa-fdcc-4f3e-af6b-0467f69055f3" providerId="ADAL" clId="{FDEFEF56-C64D-4D5F-A289-365173C76FF9}" dt="2024-02-29T08:28:33.226" v="3613" actId="478"/>
          <ac:spMkLst>
            <pc:docMk/>
            <pc:sldMk cId="1799912539" sldId="273"/>
            <ac:spMk id="95" creationId="{597D1F99-989D-4FD7-BE24-9AFC44D7598E}"/>
          </ac:spMkLst>
        </pc:spChg>
        <pc:spChg chg="mod">
          <ac:chgData name="Fabian Gross (s)" userId="d6761eaa-fdcc-4f3e-af6b-0467f69055f3" providerId="ADAL" clId="{FDEFEF56-C64D-4D5F-A289-365173C76FF9}" dt="2024-02-29T14:39:40.932" v="3624"/>
          <ac:spMkLst>
            <pc:docMk/>
            <pc:sldMk cId="1799912539" sldId="273"/>
            <ac:spMk id="96" creationId="{48D612E9-42B4-49D4-A8A1-452C0A471FFB}"/>
          </ac:spMkLst>
        </pc:spChg>
        <pc:spChg chg="del">
          <ac:chgData name="Fabian Gross (s)" userId="d6761eaa-fdcc-4f3e-af6b-0467f69055f3" providerId="ADAL" clId="{FDEFEF56-C64D-4D5F-A289-365173C76FF9}" dt="2024-02-29T08:28:33.226" v="3613" actId="478"/>
          <ac:spMkLst>
            <pc:docMk/>
            <pc:sldMk cId="1799912539" sldId="273"/>
            <ac:spMk id="96" creationId="{7548C343-B66E-4C05-BAF3-09644D053628}"/>
          </ac:spMkLst>
        </pc:spChg>
        <pc:spChg chg="mod">
          <ac:chgData name="Fabian Gross (s)" userId="d6761eaa-fdcc-4f3e-af6b-0467f69055f3" providerId="ADAL" clId="{FDEFEF56-C64D-4D5F-A289-365173C76FF9}" dt="2024-02-29T14:39:40.932" v="3624"/>
          <ac:spMkLst>
            <pc:docMk/>
            <pc:sldMk cId="1799912539" sldId="273"/>
            <ac:spMk id="97" creationId="{561E94E5-E9B7-4D24-A3C6-5237D2B1760E}"/>
          </ac:spMkLst>
        </pc:spChg>
        <pc:spChg chg="del">
          <ac:chgData name="Fabian Gross (s)" userId="d6761eaa-fdcc-4f3e-af6b-0467f69055f3" providerId="ADAL" clId="{FDEFEF56-C64D-4D5F-A289-365173C76FF9}" dt="2024-02-29T08:28:33.226" v="3613" actId="478"/>
          <ac:spMkLst>
            <pc:docMk/>
            <pc:sldMk cId="1799912539" sldId="273"/>
            <ac:spMk id="97" creationId="{EF80802B-FBCF-4D00-83A3-1B4D39E0D851}"/>
          </ac:spMkLst>
        </pc:spChg>
        <pc:spChg chg="del">
          <ac:chgData name="Fabian Gross (s)" userId="d6761eaa-fdcc-4f3e-af6b-0467f69055f3" providerId="ADAL" clId="{FDEFEF56-C64D-4D5F-A289-365173C76FF9}" dt="2024-02-29T08:28:33.226" v="3613" actId="478"/>
          <ac:spMkLst>
            <pc:docMk/>
            <pc:sldMk cId="1799912539" sldId="273"/>
            <ac:spMk id="102" creationId="{BEB3DFE9-5E74-4F94-92B0-9334C0E51425}"/>
          </ac:spMkLst>
        </pc:spChg>
        <pc:spChg chg="mod">
          <ac:chgData name="Fabian Gross (s)" userId="d6761eaa-fdcc-4f3e-af6b-0467f69055f3" providerId="ADAL" clId="{FDEFEF56-C64D-4D5F-A289-365173C76FF9}" dt="2024-02-29T14:39:40.932" v="3624"/>
          <ac:spMkLst>
            <pc:docMk/>
            <pc:sldMk cId="1799912539" sldId="273"/>
            <ac:spMk id="102" creationId="{E2452A30-0A1C-4946-90A6-1C63B8EE1991}"/>
          </ac:spMkLst>
        </pc:spChg>
        <pc:spChg chg="del">
          <ac:chgData name="Fabian Gross (s)" userId="d6761eaa-fdcc-4f3e-af6b-0467f69055f3" providerId="ADAL" clId="{FDEFEF56-C64D-4D5F-A289-365173C76FF9}" dt="2024-02-29T08:28:33.226" v="3613" actId="478"/>
          <ac:spMkLst>
            <pc:docMk/>
            <pc:sldMk cId="1799912539" sldId="273"/>
            <ac:spMk id="108" creationId="{CC6162E2-4F5C-47B4-B3BB-6AAD7DA97501}"/>
          </ac:spMkLst>
        </pc:spChg>
        <pc:spChg chg="mod">
          <ac:chgData name="Fabian Gross (s)" userId="d6761eaa-fdcc-4f3e-af6b-0467f69055f3" providerId="ADAL" clId="{FDEFEF56-C64D-4D5F-A289-365173C76FF9}" dt="2024-02-29T14:39:40.932" v="3624"/>
          <ac:spMkLst>
            <pc:docMk/>
            <pc:sldMk cId="1799912539" sldId="273"/>
            <ac:spMk id="121" creationId="{5F82838A-11E4-4559-AA61-0FAF5096E3D1}"/>
          </ac:spMkLst>
        </pc:spChg>
        <pc:spChg chg="mod">
          <ac:chgData name="Fabian Gross (s)" userId="d6761eaa-fdcc-4f3e-af6b-0467f69055f3" providerId="ADAL" clId="{FDEFEF56-C64D-4D5F-A289-365173C76FF9}" dt="2024-02-29T14:39:40.932" v="3624"/>
          <ac:spMkLst>
            <pc:docMk/>
            <pc:sldMk cId="1799912539" sldId="273"/>
            <ac:spMk id="123" creationId="{4190E9E9-F90C-453A-B52B-B43D772B5FD2}"/>
          </ac:spMkLst>
        </pc:spChg>
        <pc:spChg chg="mod">
          <ac:chgData name="Fabian Gross (s)" userId="d6761eaa-fdcc-4f3e-af6b-0467f69055f3" providerId="ADAL" clId="{FDEFEF56-C64D-4D5F-A289-365173C76FF9}" dt="2024-02-29T14:39:40.932" v="3624"/>
          <ac:spMkLst>
            <pc:docMk/>
            <pc:sldMk cId="1799912539" sldId="273"/>
            <ac:spMk id="124" creationId="{CA5EA613-1439-4BE2-962B-F0EE4FE6EEA6}"/>
          </ac:spMkLst>
        </pc:spChg>
        <pc:spChg chg="mod">
          <ac:chgData name="Fabian Gross (s)" userId="d6761eaa-fdcc-4f3e-af6b-0467f69055f3" providerId="ADAL" clId="{FDEFEF56-C64D-4D5F-A289-365173C76FF9}" dt="2024-02-29T14:39:40.932" v="3624"/>
          <ac:spMkLst>
            <pc:docMk/>
            <pc:sldMk cId="1799912539" sldId="273"/>
            <ac:spMk id="126" creationId="{FCC4225E-EA16-4FF1-895A-33570108A2CC}"/>
          </ac:spMkLst>
        </pc:spChg>
        <pc:spChg chg="mod">
          <ac:chgData name="Fabian Gross (s)" userId="d6761eaa-fdcc-4f3e-af6b-0467f69055f3" providerId="ADAL" clId="{FDEFEF56-C64D-4D5F-A289-365173C76FF9}" dt="2024-02-29T14:39:40.932" v="3624"/>
          <ac:spMkLst>
            <pc:docMk/>
            <pc:sldMk cId="1799912539" sldId="273"/>
            <ac:spMk id="129" creationId="{5711DD59-463D-4A9A-93FD-B6EBBC08F11F}"/>
          </ac:spMkLst>
        </pc:spChg>
        <pc:grpChg chg="add del mod">
          <ac:chgData name="Fabian Gross (s)" userId="d6761eaa-fdcc-4f3e-af6b-0467f69055f3" providerId="ADAL" clId="{FDEFEF56-C64D-4D5F-A289-365173C76FF9}" dt="2024-02-29T14:40:34.836" v="3630" actId="21"/>
          <ac:grpSpMkLst>
            <pc:docMk/>
            <pc:sldMk cId="1799912539" sldId="273"/>
            <ac:grpSpMk id="83" creationId="{A5D9CDA9-D9AE-45E4-9694-AF91D616E0B6}"/>
          </ac:grpSpMkLst>
        </pc:grpChg>
        <pc:grpChg chg="mod">
          <ac:chgData name="Fabian Gross (s)" userId="d6761eaa-fdcc-4f3e-af6b-0467f69055f3" providerId="ADAL" clId="{FDEFEF56-C64D-4D5F-A289-365173C76FF9}" dt="2024-02-29T14:39:40.932" v="3624"/>
          <ac:grpSpMkLst>
            <pc:docMk/>
            <pc:sldMk cId="1799912539" sldId="273"/>
            <ac:grpSpMk id="92" creationId="{86B454F9-ED8A-44A3-8A27-5DDF678C4C41}"/>
          </ac:grpSpMkLst>
        </pc:grpChg>
        <pc:grpChg chg="mod">
          <ac:chgData name="Fabian Gross (s)" userId="d6761eaa-fdcc-4f3e-af6b-0467f69055f3" providerId="ADAL" clId="{FDEFEF56-C64D-4D5F-A289-365173C76FF9}" dt="2024-02-29T14:39:40.932" v="3624"/>
          <ac:grpSpMkLst>
            <pc:docMk/>
            <pc:sldMk cId="1799912539" sldId="273"/>
            <ac:grpSpMk id="94" creationId="{09559817-6C4B-4D85-B9FC-2859492C2D93}"/>
          </ac:grpSpMkLst>
        </pc:grpChg>
        <pc:grpChg chg="mod">
          <ac:chgData name="Fabian Gross (s)" userId="d6761eaa-fdcc-4f3e-af6b-0467f69055f3" providerId="ADAL" clId="{FDEFEF56-C64D-4D5F-A289-365173C76FF9}" dt="2024-02-29T14:39:40.932" v="3624"/>
          <ac:grpSpMkLst>
            <pc:docMk/>
            <pc:sldMk cId="1799912539" sldId="273"/>
            <ac:grpSpMk id="104" creationId="{41BB703D-0385-4294-845B-8E3A87D77DF1}"/>
          </ac:grpSpMkLst>
        </pc:grpChg>
        <pc:grpChg chg="mod">
          <ac:chgData name="Fabian Gross (s)" userId="d6761eaa-fdcc-4f3e-af6b-0467f69055f3" providerId="ADAL" clId="{FDEFEF56-C64D-4D5F-A289-365173C76FF9}" dt="2024-02-29T14:39:40.932" v="3624"/>
          <ac:grpSpMkLst>
            <pc:docMk/>
            <pc:sldMk cId="1799912539" sldId="273"/>
            <ac:grpSpMk id="114" creationId="{2B146843-E1E8-44F9-BB35-2A8056ADB46E}"/>
          </ac:grpSpMkLst>
        </pc:grpChg>
        <pc:grpChg chg="mod">
          <ac:chgData name="Fabian Gross (s)" userId="d6761eaa-fdcc-4f3e-af6b-0467f69055f3" providerId="ADAL" clId="{FDEFEF56-C64D-4D5F-A289-365173C76FF9}" dt="2024-02-29T14:39:40.932" v="3624"/>
          <ac:grpSpMkLst>
            <pc:docMk/>
            <pc:sldMk cId="1799912539" sldId="273"/>
            <ac:grpSpMk id="116" creationId="{B061FCF3-0A0A-4454-93AC-F4440CF64164}"/>
          </ac:grpSpMkLst>
        </pc:grpChg>
        <pc:grpChg chg="mod">
          <ac:chgData name="Fabian Gross (s)" userId="d6761eaa-fdcc-4f3e-af6b-0467f69055f3" providerId="ADAL" clId="{FDEFEF56-C64D-4D5F-A289-365173C76FF9}" dt="2024-02-29T14:39:40.932" v="3624"/>
          <ac:grpSpMkLst>
            <pc:docMk/>
            <pc:sldMk cId="1799912539" sldId="273"/>
            <ac:grpSpMk id="119" creationId="{B348F113-11BA-427F-A3C8-A51B9492ED45}"/>
          </ac:grpSpMkLst>
        </pc:grpChg>
        <pc:grpChg chg="mod">
          <ac:chgData name="Fabian Gross (s)" userId="d6761eaa-fdcc-4f3e-af6b-0467f69055f3" providerId="ADAL" clId="{FDEFEF56-C64D-4D5F-A289-365173C76FF9}" dt="2024-02-29T14:39:40.932" v="3624"/>
          <ac:grpSpMkLst>
            <pc:docMk/>
            <pc:sldMk cId="1799912539" sldId="273"/>
            <ac:grpSpMk id="133" creationId="{356338A6-9458-48E9-B15D-C480D7B48940}"/>
          </ac:grpSpMkLst>
        </pc:grpChg>
        <pc:picChg chg="del">
          <ac:chgData name="Fabian Gross (s)" userId="d6761eaa-fdcc-4f3e-af6b-0467f69055f3" providerId="ADAL" clId="{FDEFEF56-C64D-4D5F-A289-365173C76FF9}" dt="2024-02-29T08:28:35.254" v="3614" actId="478"/>
          <ac:picMkLst>
            <pc:docMk/>
            <pc:sldMk cId="1799912539" sldId="273"/>
            <ac:picMk id="5" creationId="{CD7DECC2-4E75-4513-829E-17D275368191}"/>
          </ac:picMkLst>
        </pc:picChg>
        <pc:picChg chg="mod">
          <ac:chgData name="Fabian Gross (s)" userId="d6761eaa-fdcc-4f3e-af6b-0467f69055f3" providerId="ADAL" clId="{FDEFEF56-C64D-4D5F-A289-365173C76FF9}" dt="2024-02-29T14:38:35.372" v="3616" actId="1076"/>
          <ac:picMkLst>
            <pc:docMk/>
            <pc:sldMk cId="1799912539" sldId="273"/>
            <ac:picMk id="22" creationId="{4CB33287-FB10-4D96-B2C0-ED488CF18DE4}"/>
          </ac:picMkLst>
        </pc:picChg>
        <pc:cxnChg chg="mod">
          <ac:chgData name="Fabian Gross (s)" userId="d6761eaa-fdcc-4f3e-af6b-0467f69055f3" providerId="ADAL" clId="{FDEFEF56-C64D-4D5F-A289-365173C76FF9}" dt="2024-02-29T14:39:40.932" v="3624"/>
          <ac:cxnSpMkLst>
            <pc:docMk/>
            <pc:sldMk cId="1799912539" sldId="273"/>
            <ac:cxnSpMk id="108" creationId="{E27C5ED9-F338-4F79-A5DF-12AC4633D4B7}"/>
          </ac:cxnSpMkLst>
        </pc:cxnChg>
        <pc:cxnChg chg="mod">
          <ac:chgData name="Fabian Gross (s)" userId="d6761eaa-fdcc-4f3e-af6b-0467f69055f3" providerId="ADAL" clId="{FDEFEF56-C64D-4D5F-A289-365173C76FF9}" dt="2024-02-29T14:39:54.430" v="3627" actId="14100"/>
          <ac:cxnSpMkLst>
            <pc:docMk/>
            <pc:sldMk cId="1799912539" sldId="273"/>
            <ac:cxnSpMk id="109" creationId="{ADF462E2-C2A1-45BF-8D2C-66093767C90B}"/>
          </ac:cxnSpMkLst>
        </pc:cxnChg>
        <pc:cxnChg chg="mod">
          <ac:chgData name="Fabian Gross (s)" userId="d6761eaa-fdcc-4f3e-af6b-0467f69055f3" providerId="ADAL" clId="{FDEFEF56-C64D-4D5F-A289-365173C76FF9}" dt="2024-02-29T14:39:40.932" v="3624"/>
          <ac:cxnSpMkLst>
            <pc:docMk/>
            <pc:sldMk cId="1799912539" sldId="273"/>
            <ac:cxnSpMk id="111" creationId="{0F9A09B0-DB67-4DA1-9443-56FE0F656326}"/>
          </ac:cxnSpMkLst>
        </pc:cxnChg>
        <pc:cxnChg chg="mod">
          <ac:chgData name="Fabian Gross (s)" userId="d6761eaa-fdcc-4f3e-af6b-0467f69055f3" providerId="ADAL" clId="{FDEFEF56-C64D-4D5F-A289-365173C76FF9}" dt="2024-02-29T14:39:40.932" v="3624"/>
          <ac:cxnSpMkLst>
            <pc:docMk/>
            <pc:sldMk cId="1799912539" sldId="273"/>
            <ac:cxnSpMk id="113" creationId="{38487076-9F8B-4B53-BBE9-93C2E936312C}"/>
          </ac:cxnSpMkLst>
        </pc:cxnChg>
        <pc:cxnChg chg="mod">
          <ac:chgData name="Fabian Gross (s)" userId="d6761eaa-fdcc-4f3e-af6b-0467f69055f3" providerId="ADAL" clId="{FDEFEF56-C64D-4D5F-A289-365173C76FF9}" dt="2024-02-29T14:40:34.836" v="3630" actId="21"/>
          <ac:cxnSpMkLst>
            <pc:docMk/>
            <pc:sldMk cId="1799912539" sldId="273"/>
            <ac:cxnSpMk id="115" creationId="{3CEFE228-5A07-4FE4-8D6B-60FB11D6EF75}"/>
          </ac:cxnSpMkLst>
        </pc:cxnChg>
        <pc:cxnChg chg="mod">
          <ac:chgData name="Fabian Gross (s)" userId="d6761eaa-fdcc-4f3e-af6b-0467f69055f3" providerId="ADAL" clId="{FDEFEF56-C64D-4D5F-A289-365173C76FF9}" dt="2024-02-29T14:40:02.530" v="3629" actId="1076"/>
          <ac:cxnSpMkLst>
            <pc:docMk/>
            <pc:sldMk cId="1799912539" sldId="273"/>
            <ac:cxnSpMk id="125" creationId="{8ED07EB0-74D5-4C14-86D8-A295D37DCF52}"/>
          </ac:cxnSpMkLst>
        </pc:cxnChg>
        <pc:cxnChg chg="mod">
          <ac:chgData name="Fabian Gross (s)" userId="d6761eaa-fdcc-4f3e-af6b-0467f69055f3" providerId="ADAL" clId="{FDEFEF56-C64D-4D5F-A289-365173C76FF9}" dt="2024-02-29T14:39:40.932" v="3624"/>
          <ac:cxnSpMkLst>
            <pc:docMk/>
            <pc:sldMk cId="1799912539" sldId="273"/>
            <ac:cxnSpMk id="134" creationId="{2A9D33BB-D2CB-4C96-A10A-1552A71D8EB2}"/>
          </ac:cxnSpMkLst>
        </pc:cxnChg>
        <pc:cxnChg chg="mod">
          <ac:chgData name="Fabian Gross (s)" userId="d6761eaa-fdcc-4f3e-af6b-0467f69055f3" providerId="ADAL" clId="{FDEFEF56-C64D-4D5F-A289-365173C76FF9}" dt="2024-02-29T14:39:40.932" v="3624"/>
          <ac:cxnSpMkLst>
            <pc:docMk/>
            <pc:sldMk cId="1799912539" sldId="273"/>
            <ac:cxnSpMk id="135" creationId="{EC123AA9-833D-4BF7-B1EC-AE4B9F2EA06E}"/>
          </ac:cxnSpMkLst>
        </pc:cxnChg>
      </pc:sldChg>
      <pc:sldChg chg="addSp delSp modSp add mod modTransition delAnim modAnim">
        <pc:chgData name="Fabian Gross (s)" userId="d6761eaa-fdcc-4f3e-af6b-0467f69055f3" providerId="ADAL" clId="{FDEFEF56-C64D-4D5F-A289-365173C76FF9}" dt="2024-03-04T14:40:22.521" v="8220" actId="478"/>
        <pc:sldMkLst>
          <pc:docMk/>
          <pc:sldMk cId="1212534889" sldId="274"/>
        </pc:sldMkLst>
        <pc:spChg chg="del">
          <ac:chgData name="Fabian Gross (s)" userId="d6761eaa-fdcc-4f3e-af6b-0467f69055f3" providerId="ADAL" clId="{FDEFEF56-C64D-4D5F-A289-365173C76FF9}" dt="2024-02-29T15:07:12.130" v="4016" actId="478"/>
          <ac:spMkLst>
            <pc:docMk/>
            <pc:sldMk cId="1212534889" sldId="274"/>
            <ac:spMk id="2" creationId="{13AE6E22-C803-4C7B-BF63-BCDBA805C86A}"/>
          </ac:spMkLst>
        </pc:spChg>
        <pc:spChg chg="add mod">
          <ac:chgData name="Fabian Gross (s)" userId="d6761eaa-fdcc-4f3e-af6b-0467f69055f3" providerId="ADAL" clId="{FDEFEF56-C64D-4D5F-A289-365173C76FF9}" dt="2024-02-29T15:27:17.449" v="4033" actId="14100"/>
          <ac:spMkLst>
            <pc:docMk/>
            <pc:sldMk cId="1212534889" sldId="274"/>
            <ac:spMk id="2" creationId="{3CCFA3C2-D704-4F3D-A4A8-01FA1087A6A4}"/>
          </ac:spMkLst>
        </pc:spChg>
        <pc:spChg chg="add del">
          <ac:chgData name="Fabian Gross (s)" userId="d6761eaa-fdcc-4f3e-af6b-0467f69055f3" providerId="ADAL" clId="{FDEFEF56-C64D-4D5F-A289-365173C76FF9}" dt="2024-02-29T14:54:25.379" v="3820" actId="478"/>
          <ac:spMkLst>
            <pc:docMk/>
            <pc:sldMk cId="1212534889" sldId="274"/>
            <ac:spMk id="3" creationId="{7EC4D56C-4D84-431A-A6BB-E285B4688F9C}"/>
          </ac:spMkLst>
        </pc:spChg>
        <pc:spChg chg="add mod">
          <ac:chgData name="Fabian Gross (s)" userId="d6761eaa-fdcc-4f3e-af6b-0467f69055f3" providerId="ADAL" clId="{FDEFEF56-C64D-4D5F-A289-365173C76FF9}" dt="2024-02-29T15:27:43.532" v="4038" actId="1582"/>
          <ac:spMkLst>
            <pc:docMk/>
            <pc:sldMk cId="1212534889" sldId="274"/>
            <ac:spMk id="3" creationId="{BFAD8D4F-C210-4A04-847E-B98CB3848B28}"/>
          </ac:spMkLst>
        </pc:spChg>
        <pc:spChg chg="add mod">
          <ac:chgData name="Fabian Gross (s)" userId="d6761eaa-fdcc-4f3e-af6b-0467f69055f3" providerId="ADAL" clId="{FDEFEF56-C64D-4D5F-A289-365173C76FF9}" dt="2024-02-29T15:28:12.941" v="4043" actId="1037"/>
          <ac:spMkLst>
            <pc:docMk/>
            <pc:sldMk cId="1212534889" sldId="274"/>
            <ac:spMk id="5" creationId="{BE3C305D-20C6-4811-9AA5-92F212A3B3C5}"/>
          </ac:spMkLst>
        </pc:spChg>
        <pc:spChg chg="add del">
          <ac:chgData name="Fabian Gross (s)" userId="d6761eaa-fdcc-4f3e-af6b-0467f69055f3" providerId="ADAL" clId="{FDEFEF56-C64D-4D5F-A289-365173C76FF9}" dt="2024-02-29T15:28:31.372" v="4045" actId="11529"/>
          <ac:spMkLst>
            <pc:docMk/>
            <pc:sldMk cId="1212534889" sldId="274"/>
            <ac:spMk id="8" creationId="{7028C6E1-0A4A-4F22-AACF-3F2CF947E06B}"/>
          </ac:spMkLst>
        </pc:spChg>
        <pc:spChg chg="del">
          <ac:chgData name="Fabian Gross (s)" userId="d6761eaa-fdcc-4f3e-af6b-0467f69055f3" providerId="ADAL" clId="{FDEFEF56-C64D-4D5F-A289-365173C76FF9}" dt="2024-02-29T15:07:10.328" v="4015" actId="478"/>
          <ac:spMkLst>
            <pc:docMk/>
            <pc:sldMk cId="1212534889" sldId="274"/>
            <ac:spMk id="8" creationId="{E338B533-7E84-4E0B-9421-1755F3F2B5D2}"/>
          </ac:spMkLst>
        </pc:spChg>
        <pc:spChg chg="del">
          <ac:chgData name="Fabian Gross (s)" userId="d6761eaa-fdcc-4f3e-af6b-0467f69055f3" providerId="ADAL" clId="{FDEFEF56-C64D-4D5F-A289-365173C76FF9}" dt="2024-02-29T15:07:13.738" v="4017" actId="478"/>
          <ac:spMkLst>
            <pc:docMk/>
            <pc:sldMk cId="1212534889" sldId="274"/>
            <ac:spMk id="9" creationId="{BDAD981A-C082-4800-BD16-98F426C413A9}"/>
          </ac:spMkLst>
        </pc:spChg>
        <pc:spChg chg="add del">
          <ac:chgData name="Fabian Gross (s)" userId="d6761eaa-fdcc-4f3e-af6b-0467f69055f3" providerId="ADAL" clId="{FDEFEF56-C64D-4D5F-A289-365173C76FF9}" dt="2024-02-29T15:28:47.458" v="4047" actId="11529"/>
          <ac:spMkLst>
            <pc:docMk/>
            <pc:sldMk cId="1212534889" sldId="274"/>
            <ac:spMk id="9" creationId="{FBAC42F4-071B-4481-918B-BA920EAD29E4}"/>
          </ac:spMkLst>
        </pc:spChg>
        <pc:spChg chg="add mod ord">
          <ac:chgData name="Fabian Gross (s)" userId="d6761eaa-fdcc-4f3e-af6b-0467f69055f3" providerId="ADAL" clId="{FDEFEF56-C64D-4D5F-A289-365173C76FF9}" dt="2024-02-29T15:50:59.041" v="4180" actId="14100"/>
          <ac:spMkLst>
            <pc:docMk/>
            <pc:sldMk cId="1212534889" sldId="274"/>
            <ac:spMk id="10" creationId="{8941CB59-ECB6-4078-B737-0D672FD43DEE}"/>
          </ac:spMkLst>
        </pc:spChg>
        <pc:spChg chg="del">
          <ac:chgData name="Fabian Gross (s)" userId="d6761eaa-fdcc-4f3e-af6b-0467f69055f3" providerId="ADAL" clId="{FDEFEF56-C64D-4D5F-A289-365173C76FF9}" dt="2024-03-03T13:43:51.336" v="5762" actId="478"/>
          <ac:spMkLst>
            <pc:docMk/>
            <pc:sldMk cId="1212534889" sldId="274"/>
            <ac:spMk id="11" creationId="{2FAFD694-D861-4873-BECD-13B57BB499C7}"/>
          </ac:spMkLst>
        </pc:spChg>
        <pc:spChg chg="add mod ord">
          <ac:chgData name="Fabian Gross (s)" userId="d6761eaa-fdcc-4f3e-af6b-0467f69055f3" providerId="ADAL" clId="{FDEFEF56-C64D-4D5F-A289-365173C76FF9}" dt="2024-02-29T16:06:44.415" v="4478" actId="14100"/>
          <ac:spMkLst>
            <pc:docMk/>
            <pc:sldMk cId="1212534889" sldId="274"/>
            <ac:spMk id="12" creationId="{7DADDF12-38A4-4759-9687-94EAC25F684C}"/>
          </ac:spMkLst>
        </pc:spChg>
        <pc:spChg chg="mod">
          <ac:chgData name="Fabian Gross (s)" userId="d6761eaa-fdcc-4f3e-af6b-0467f69055f3" providerId="ADAL" clId="{FDEFEF56-C64D-4D5F-A289-365173C76FF9}" dt="2024-02-29T16:29:43.840" v="4512"/>
          <ac:spMkLst>
            <pc:docMk/>
            <pc:sldMk cId="1212534889" sldId="274"/>
            <ac:spMk id="23" creationId="{484FF51C-2249-4CF8-9D38-971B5FC9EE1B}"/>
          </ac:spMkLst>
        </pc:spChg>
        <pc:spChg chg="add mod ord">
          <ac:chgData name="Fabian Gross (s)" userId="d6761eaa-fdcc-4f3e-af6b-0467f69055f3" providerId="ADAL" clId="{FDEFEF56-C64D-4D5F-A289-365173C76FF9}" dt="2024-02-29T15:04:09.874" v="3996" actId="164"/>
          <ac:spMkLst>
            <pc:docMk/>
            <pc:sldMk cId="1212534889" sldId="274"/>
            <ac:spMk id="24" creationId="{FF61A9DE-945B-4784-8376-F3EDFEA8208C}"/>
          </ac:spMkLst>
        </pc:spChg>
        <pc:spChg chg="add mod ord">
          <ac:chgData name="Fabian Gross (s)" userId="d6761eaa-fdcc-4f3e-af6b-0467f69055f3" providerId="ADAL" clId="{FDEFEF56-C64D-4D5F-A289-365173C76FF9}" dt="2024-02-29T15:04:09.874" v="3996" actId="164"/>
          <ac:spMkLst>
            <pc:docMk/>
            <pc:sldMk cId="1212534889" sldId="274"/>
            <ac:spMk id="26" creationId="{F4ED51B1-02AC-455C-B0D6-C5B468B75205}"/>
          </ac:spMkLst>
        </pc:spChg>
        <pc:spChg chg="add mod ord">
          <ac:chgData name="Fabian Gross (s)" userId="d6761eaa-fdcc-4f3e-af6b-0467f69055f3" providerId="ADAL" clId="{FDEFEF56-C64D-4D5F-A289-365173C76FF9}" dt="2024-02-29T15:04:09.874" v="3996" actId="164"/>
          <ac:spMkLst>
            <pc:docMk/>
            <pc:sldMk cId="1212534889" sldId="274"/>
            <ac:spMk id="30" creationId="{6F42B638-BB71-4BAA-B683-6D05EF6544E9}"/>
          </ac:spMkLst>
        </pc:spChg>
        <pc:spChg chg="add mod ord">
          <ac:chgData name="Fabian Gross (s)" userId="d6761eaa-fdcc-4f3e-af6b-0467f69055f3" providerId="ADAL" clId="{FDEFEF56-C64D-4D5F-A289-365173C76FF9}" dt="2024-02-29T15:04:09.874" v="3996" actId="164"/>
          <ac:spMkLst>
            <pc:docMk/>
            <pc:sldMk cId="1212534889" sldId="274"/>
            <ac:spMk id="31" creationId="{674F4F92-9563-4BA9-BDA2-6EBD2BECD6B3}"/>
          </ac:spMkLst>
        </pc:spChg>
        <pc:spChg chg="add del mod">
          <ac:chgData name="Fabian Gross (s)" userId="d6761eaa-fdcc-4f3e-af6b-0467f69055f3" providerId="ADAL" clId="{FDEFEF56-C64D-4D5F-A289-365173C76FF9}" dt="2024-02-29T15:00:10.259" v="3929" actId="1076"/>
          <ac:spMkLst>
            <pc:docMk/>
            <pc:sldMk cId="1212534889" sldId="274"/>
            <ac:spMk id="41" creationId="{39A40F2E-7FC9-4F34-AD99-379FF36E6008}"/>
          </ac:spMkLst>
        </pc:spChg>
        <pc:spChg chg="del">
          <ac:chgData name="Fabian Gross (s)" userId="d6761eaa-fdcc-4f3e-af6b-0467f69055f3" providerId="ADAL" clId="{FDEFEF56-C64D-4D5F-A289-365173C76FF9}" dt="2024-03-03T13:43:51.336" v="5762" actId="478"/>
          <ac:spMkLst>
            <pc:docMk/>
            <pc:sldMk cId="1212534889" sldId="274"/>
            <ac:spMk id="85" creationId="{8D1F22C7-5805-463C-B8D7-6A17A7651EA8}"/>
          </ac:spMkLst>
        </pc:spChg>
        <pc:spChg chg="del">
          <ac:chgData name="Fabian Gross (s)" userId="d6761eaa-fdcc-4f3e-af6b-0467f69055f3" providerId="ADAL" clId="{FDEFEF56-C64D-4D5F-A289-365173C76FF9}" dt="2024-03-03T13:43:51.336" v="5762" actId="478"/>
          <ac:spMkLst>
            <pc:docMk/>
            <pc:sldMk cId="1212534889" sldId="274"/>
            <ac:spMk id="86" creationId="{E0C4D3FE-2FFE-4A70-B33D-27ED69152E51}"/>
          </ac:spMkLst>
        </pc:spChg>
        <pc:spChg chg="del">
          <ac:chgData name="Fabian Gross (s)" userId="d6761eaa-fdcc-4f3e-af6b-0467f69055f3" providerId="ADAL" clId="{FDEFEF56-C64D-4D5F-A289-365173C76FF9}" dt="2024-03-03T13:43:51.336" v="5762" actId="478"/>
          <ac:spMkLst>
            <pc:docMk/>
            <pc:sldMk cId="1212534889" sldId="274"/>
            <ac:spMk id="87" creationId="{C8C6233D-1F29-4C59-8BA8-DB25054419A6}"/>
          </ac:spMkLst>
        </pc:spChg>
        <pc:spChg chg="del mod">
          <ac:chgData name="Fabian Gross (s)" userId="d6761eaa-fdcc-4f3e-af6b-0467f69055f3" providerId="ADAL" clId="{FDEFEF56-C64D-4D5F-A289-365173C76FF9}" dt="2024-03-03T13:43:51.336" v="5762" actId="478"/>
          <ac:spMkLst>
            <pc:docMk/>
            <pc:sldMk cId="1212534889" sldId="274"/>
            <ac:spMk id="88" creationId="{E29460AE-5331-45CD-8FE2-32621B876291}"/>
          </ac:spMkLst>
        </pc:spChg>
        <pc:spChg chg="del">
          <ac:chgData name="Fabian Gross (s)" userId="d6761eaa-fdcc-4f3e-af6b-0467f69055f3" providerId="ADAL" clId="{FDEFEF56-C64D-4D5F-A289-365173C76FF9}" dt="2024-03-03T13:43:51.336" v="5762" actId="478"/>
          <ac:spMkLst>
            <pc:docMk/>
            <pc:sldMk cId="1212534889" sldId="274"/>
            <ac:spMk id="89" creationId="{111DEBBF-7279-47AA-9BC5-FA899B4835A3}"/>
          </ac:spMkLst>
        </pc:spChg>
        <pc:spChg chg="del">
          <ac:chgData name="Fabian Gross (s)" userId="d6761eaa-fdcc-4f3e-af6b-0467f69055f3" providerId="ADAL" clId="{FDEFEF56-C64D-4D5F-A289-365173C76FF9}" dt="2024-03-03T13:43:51.336" v="5762" actId="478"/>
          <ac:spMkLst>
            <pc:docMk/>
            <pc:sldMk cId="1212534889" sldId="274"/>
            <ac:spMk id="90" creationId="{A3CE0117-397F-45C7-9851-0A98F7308505}"/>
          </ac:spMkLst>
        </pc:spChg>
        <pc:spChg chg="add del mod">
          <ac:chgData name="Fabian Gross (s)" userId="d6761eaa-fdcc-4f3e-af6b-0467f69055f3" providerId="ADAL" clId="{FDEFEF56-C64D-4D5F-A289-365173C76FF9}" dt="2024-02-29T21:42:43.703" v="4613" actId="21"/>
          <ac:spMkLst>
            <pc:docMk/>
            <pc:sldMk cId="1212534889" sldId="274"/>
            <ac:spMk id="91" creationId="{BA65C340-1EE9-4B04-A872-E1FD6A48BC69}"/>
          </ac:spMkLst>
        </pc:spChg>
        <pc:spChg chg="del">
          <ac:chgData name="Fabian Gross (s)" userId="d6761eaa-fdcc-4f3e-af6b-0467f69055f3" providerId="ADAL" clId="{FDEFEF56-C64D-4D5F-A289-365173C76FF9}" dt="2024-02-29T14:40:57.975" v="3635" actId="478"/>
          <ac:spMkLst>
            <pc:docMk/>
            <pc:sldMk cId="1212534889" sldId="274"/>
            <ac:spMk id="91" creationId="{FF9AC445-2975-40D6-A952-85AA7AB35388}"/>
          </ac:spMkLst>
        </pc:spChg>
        <pc:spChg chg="add del mod">
          <ac:chgData name="Fabian Gross (s)" userId="d6761eaa-fdcc-4f3e-af6b-0467f69055f3" providerId="ADAL" clId="{FDEFEF56-C64D-4D5F-A289-365173C76FF9}" dt="2024-02-29T14:41:18.103" v="3643" actId="478"/>
          <ac:spMkLst>
            <pc:docMk/>
            <pc:sldMk cId="1212534889" sldId="274"/>
            <ac:spMk id="92" creationId="{7612D2CE-B348-4488-A022-68CFB2761C47}"/>
          </ac:spMkLst>
        </pc:spChg>
        <pc:spChg chg="add mod">
          <ac:chgData name="Fabian Gross (s)" userId="d6761eaa-fdcc-4f3e-af6b-0467f69055f3" providerId="ADAL" clId="{FDEFEF56-C64D-4D5F-A289-365173C76FF9}" dt="2024-02-29T14:41:19.846" v="3645" actId="571"/>
          <ac:spMkLst>
            <pc:docMk/>
            <pc:sldMk cId="1212534889" sldId="274"/>
            <ac:spMk id="93" creationId="{AD558417-848B-4ABB-859B-F192B4243171}"/>
          </ac:spMkLst>
        </pc:spChg>
        <pc:spChg chg="add del mod">
          <ac:chgData name="Fabian Gross (s)" userId="d6761eaa-fdcc-4f3e-af6b-0467f69055f3" providerId="ADAL" clId="{FDEFEF56-C64D-4D5F-A289-365173C76FF9}" dt="2024-02-29T14:54:29.623" v="3823" actId="478"/>
          <ac:spMkLst>
            <pc:docMk/>
            <pc:sldMk cId="1212534889" sldId="274"/>
            <ac:spMk id="94" creationId="{8315925B-602B-45BA-9A8A-D2F3D6AFEC2C}"/>
          </ac:spMkLst>
        </pc:spChg>
        <pc:spChg chg="add del mod">
          <ac:chgData name="Fabian Gross (s)" userId="d6761eaa-fdcc-4f3e-af6b-0467f69055f3" providerId="ADAL" clId="{FDEFEF56-C64D-4D5F-A289-365173C76FF9}" dt="2024-02-29T14:54:24.554" v="3819" actId="478"/>
          <ac:spMkLst>
            <pc:docMk/>
            <pc:sldMk cId="1212534889" sldId="274"/>
            <ac:spMk id="95" creationId="{A3C64CBF-C018-47CD-8CC8-D05EAAC7855A}"/>
          </ac:spMkLst>
        </pc:spChg>
        <pc:spChg chg="mod">
          <ac:chgData name="Fabian Gross (s)" userId="d6761eaa-fdcc-4f3e-af6b-0467f69055f3" providerId="ADAL" clId="{FDEFEF56-C64D-4D5F-A289-365173C76FF9}" dt="2024-02-29T14:51:59.237" v="3793"/>
          <ac:spMkLst>
            <pc:docMk/>
            <pc:sldMk cId="1212534889" sldId="274"/>
            <ac:spMk id="97" creationId="{3BF18880-B667-4826-A01E-5619DE7F4494}"/>
          </ac:spMkLst>
        </pc:spChg>
        <pc:spChg chg="del mod">
          <ac:chgData name="Fabian Gross (s)" userId="d6761eaa-fdcc-4f3e-af6b-0467f69055f3" providerId="ADAL" clId="{FDEFEF56-C64D-4D5F-A289-365173C76FF9}" dt="2024-02-29T15:04:14.526" v="3997" actId="478"/>
          <ac:spMkLst>
            <pc:docMk/>
            <pc:sldMk cId="1212534889" sldId="274"/>
            <ac:spMk id="98" creationId="{29311EC8-8345-4A90-BDF2-F4D26EA40E78}"/>
          </ac:spMkLst>
        </pc:spChg>
        <pc:spChg chg="mod">
          <ac:chgData name="Fabian Gross (s)" userId="d6761eaa-fdcc-4f3e-af6b-0467f69055f3" providerId="ADAL" clId="{FDEFEF56-C64D-4D5F-A289-365173C76FF9}" dt="2024-02-29T14:51:59.237" v="3793"/>
          <ac:spMkLst>
            <pc:docMk/>
            <pc:sldMk cId="1212534889" sldId="274"/>
            <ac:spMk id="108" creationId="{3A06958B-5C4D-49D7-88F9-7A2DE42703D0}"/>
          </ac:spMkLst>
        </pc:spChg>
        <pc:spChg chg="mod">
          <ac:chgData name="Fabian Gross (s)" userId="d6761eaa-fdcc-4f3e-af6b-0467f69055f3" providerId="ADAL" clId="{FDEFEF56-C64D-4D5F-A289-365173C76FF9}" dt="2024-02-29T14:51:59.237" v="3793"/>
          <ac:spMkLst>
            <pc:docMk/>
            <pc:sldMk cId="1212534889" sldId="274"/>
            <ac:spMk id="111" creationId="{BAC4AAD5-4EC2-4B3C-A123-323644AEE344}"/>
          </ac:spMkLst>
        </pc:spChg>
        <pc:spChg chg="mod">
          <ac:chgData name="Fabian Gross (s)" userId="d6761eaa-fdcc-4f3e-af6b-0467f69055f3" providerId="ADAL" clId="{FDEFEF56-C64D-4D5F-A289-365173C76FF9}" dt="2024-02-29T14:59:07.284" v="3910" actId="1076"/>
          <ac:spMkLst>
            <pc:docMk/>
            <pc:sldMk cId="1212534889" sldId="274"/>
            <ac:spMk id="112" creationId="{19353BC3-3E5E-472A-B5BB-D96E057CBC54}"/>
          </ac:spMkLst>
        </pc:spChg>
        <pc:spChg chg="mod">
          <ac:chgData name="Fabian Gross (s)" userId="d6761eaa-fdcc-4f3e-af6b-0467f69055f3" providerId="ADAL" clId="{FDEFEF56-C64D-4D5F-A289-365173C76FF9}" dt="2024-02-29T14:51:59.237" v="3793"/>
          <ac:spMkLst>
            <pc:docMk/>
            <pc:sldMk cId="1212534889" sldId="274"/>
            <ac:spMk id="113" creationId="{0F0BC98A-FE77-4FAF-893D-1E998D219946}"/>
          </ac:spMkLst>
        </pc:spChg>
        <pc:spChg chg="mod">
          <ac:chgData name="Fabian Gross (s)" userId="d6761eaa-fdcc-4f3e-af6b-0467f69055f3" providerId="ADAL" clId="{FDEFEF56-C64D-4D5F-A289-365173C76FF9}" dt="2024-02-29T14:51:59.237" v="3793"/>
          <ac:spMkLst>
            <pc:docMk/>
            <pc:sldMk cId="1212534889" sldId="274"/>
            <ac:spMk id="119" creationId="{16CC0A3F-A9C9-4A2E-AD4A-BF75A338E8FD}"/>
          </ac:spMkLst>
        </pc:spChg>
        <pc:spChg chg="add del">
          <ac:chgData name="Fabian Gross (s)" userId="d6761eaa-fdcc-4f3e-af6b-0467f69055f3" providerId="ADAL" clId="{FDEFEF56-C64D-4D5F-A289-365173C76FF9}" dt="2024-02-29T15:07:05.104" v="4012" actId="478"/>
          <ac:spMkLst>
            <pc:docMk/>
            <pc:sldMk cId="1212534889" sldId="274"/>
            <ac:spMk id="120" creationId="{E29EE455-8447-4E4A-9BB6-377652F6563E}"/>
          </ac:spMkLst>
        </pc:spChg>
        <pc:spChg chg="mod">
          <ac:chgData name="Fabian Gross (s)" userId="d6761eaa-fdcc-4f3e-af6b-0467f69055f3" providerId="ADAL" clId="{FDEFEF56-C64D-4D5F-A289-365173C76FF9}" dt="2024-02-29T14:51:59.237" v="3793"/>
          <ac:spMkLst>
            <pc:docMk/>
            <pc:sldMk cId="1212534889" sldId="274"/>
            <ac:spMk id="121" creationId="{3FFBF1AA-A322-4925-AE44-BAA67F189D0E}"/>
          </ac:spMkLst>
        </pc:spChg>
        <pc:spChg chg="mod">
          <ac:chgData name="Fabian Gross (s)" userId="d6761eaa-fdcc-4f3e-af6b-0467f69055f3" providerId="ADAL" clId="{FDEFEF56-C64D-4D5F-A289-365173C76FF9}" dt="2024-02-29T14:51:59.237" v="3793"/>
          <ac:spMkLst>
            <pc:docMk/>
            <pc:sldMk cId="1212534889" sldId="274"/>
            <ac:spMk id="123" creationId="{732696D6-B7EB-4EE1-8167-D2C816FBF1F5}"/>
          </ac:spMkLst>
        </pc:spChg>
        <pc:spChg chg="mod">
          <ac:chgData name="Fabian Gross (s)" userId="d6761eaa-fdcc-4f3e-af6b-0467f69055f3" providerId="ADAL" clId="{FDEFEF56-C64D-4D5F-A289-365173C76FF9}" dt="2024-02-29T14:51:59.237" v="3793"/>
          <ac:spMkLst>
            <pc:docMk/>
            <pc:sldMk cId="1212534889" sldId="274"/>
            <ac:spMk id="124" creationId="{C8C6A82E-8184-4D2C-8959-86D9664456ED}"/>
          </ac:spMkLst>
        </pc:spChg>
        <pc:spChg chg="mod">
          <ac:chgData name="Fabian Gross (s)" userId="d6761eaa-fdcc-4f3e-af6b-0467f69055f3" providerId="ADAL" clId="{FDEFEF56-C64D-4D5F-A289-365173C76FF9}" dt="2024-02-29T14:51:59.237" v="3793"/>
          <ac:spMkLst>
            <pc:docMk/>
            <pc:sldMk cId="1212534889" sldId="274"/>
            <ac:spMk id="126" creationId="{D3A652F9-F96C-4DE0-8A6F-67F7ED152CBC}"/>
          </ac:spMkLst>
        </pc:spChg>
        <pc:spChg chg="del mod topLvl">
          <ac:chgData name="Fabian Gross (s)" userId="d6761eaa-fdcc-4f3e-af6b-0467f69055f3" providerId="ADAL" clId="{FDEFEF56-C64D-4D5F-A289-365173C76FF9}" dt="2024-02-29T14:55:41.458" v="3860" actId="478"/>
          <ac:spMkLst>
            <pc:docMk/>
            <pc:sldMk cId="1212534889" sldId="274"/>
            <ac:spMk id="134" creationId="{31C2A15B-C7CD-4B32-84FA-9F3F8D74167F}"/>
          </ac:spMkLst>
        </pc:spChg>
        <pc:spChg chg="mod">
          <ac:chgData name="Fabian Gross (s)" userId="d6761eaa-fdcc-4f3e-af6b-0467f69055f3" providerId="ADAL" clId="{FDEFEF56-C64D-4D5F-A289-365173C76FF9}" dt="2024-02-29T15:04:04.355" v="3995" actId="164"/>
          <ac:spMkLst>
            <pc:docMk/>
            <pc:sldMk cId="1212534889" sldId="274"/>
            <ac:spMk id="138" creationId="{F03529DE-AFAA-4A2C-A632-0937BE73355D}"/>
          </ac:spMkLst>
        </pc:spChg>
        <pc:spChg chg="mod">
          <ac:chgData name="Fabian Gross (s)" userId="d6761eaa-fdcc-4f3e-af6b-0467f69055f3" providerId="ADAL" clId="{FDEFEF56-C64D-4D5F-A289-365173C76FF9}" dt="2024-02-29T15:04:04.355" v="3995" actId="164"/>
          <ac:spMkLst>
            <pc:docMk/>
            <pc:sldMk cId="1212534889" sldId="274"/>
            <ac:spMk id="139" creationId="{BD05015D-5DAB-4B2F-9B48-A8D84D27C2A0}"/>
          </ac:spMkLst>
        </pc:spChg>
        <pc:spChg chg="mod">
          <ac:chgData name="Fabian Gross (s)" userId="d6761eaa-fdcc-4f3e-af6b-0467f69055f3" providerId="ADAL" clId="{FDEFEF56-C64D-4D5F-A289-365173C76FF9}" dt="2024-02-29T15:04:04.355" v="3995" actId="164"/>
          <ac:spMkLst>
            <pc:docMk/>
            <pc:sldMk cId="1212534889" sldId="274"/>
            <ac:spMk id="140" creationId="{68953CBE-16F9-4883-99AA-76397F58A04F}"/>
          </ac:spMkLst>
        </pc:spChg>
        <pc:spChg chg="mod">
          <ac:chgData name="Fabian Gross (s)" userId="d6761eaa-fdcc-4f3e-af6b-0467f69055f3" providerId="ADAL" clId="{FDEFEF56-C64D-4D5F-A289-365173C76FF9}" dt="2024-02-29T15:04:04.355" v="3995" actId="164"/>
          <ac:spMkLst>
            <pc:docMk/>
            <pc:sldMk cId="1212534889" sldId="274"/>
            <ac:spMk id="144" creationId="{FA4E92CE-60A1-4F82-A613-04F13A8BC900}"/>
          </ac:spMkLst>
        </pc:spChg>
        <pc:spChg chg="mod">
          <ac:chgData name="Fabian Gross (s)" userId="d6761eaa-fdcc-4f3e-af6b-0467f69055f3" providerId="ADAL" clId="{FDEFEF56-C64D-4D5F-A289-365173C76FF9}" dt="2024-02-29T15:04:04.355" v="3995" actId="164"/>
          <ac:spMkLst>
            <pc:docMk/>
            <pc:sldMk cId="1212534889" sldId="274"/>
            <ac:spMk id="145" creationId="{6B91D63D-ABD8-48C4-8B97-906BBFAC0F40}"/>
          </ac:spMkLst>
        </pc:spChg>
        <pc:spChg chg="mod">
          <ac:chgData name="Fabian Gross (s)" userId="d6761eaa-fdcc-4f3e-af6b-0467f69055f3" providerId="ADAL" clId="{FDEFEF56-C64D-4D5F-A289-365173C76FF9}" dt="2024-02-29T15:04:04.355" v="3995" actId="164"/>
          <ac:spMkLst>
            <pc:docMk/>
            <pc:sldMk cId="1212534889" sldId="274"/>
            <ac:spMk id="146" creationId="{4E292D98-D0F8-4B38-BE56-32610E27CFEC}"/>
          </ac:spMkLst>
        </pc:spChg>
        <pc:spChg chg="mod">
          <ac:chgData name="Fabian Gross (s)" userId="d6761eaa-fdcc-4f3e-af6b-0467f69055f3" providerId="ADAL" clId="{FDEFEF56-C64D-4D5F-A289-365173C76FF9}" dt="2024-02-29T15:04:04.355" v="3995" actId="164"/>
          <ac:spMkLst>
            <pc:docMk/>
            <pc:sldMk cId="1212534889" sldId="274"/>
            <ac:spMk id="147" creationId="{C888FEA0-36EA-4965-9B4A-924E8F08991D}"/>
          </ac:spMkLst>
        </pc:spChg>
        <pc:spChg chg="mod">
          <ac:chgData name="Fabian Gross (s)" userId="d6761eaa-fdcc-4f3e-af6b-0467f69055f3" providerId="ADAL" clId="{FDEFEF56-C64D-4D5F-A289-365173C76FF9}" dt="2024-02-29T15:04:04.355" v="3995" actId="164"/>
          <ac:spMkLst>
            <pc:docMk/>
            <pc:sldMk cId="1212534889" sldId="274"/>
            <ac:spMk id="148" creationId="{6CB27EF5-550D-495A-86E6-3471536BB0E7}"/>
          </ac:spMkLst>
        </pc:spChg>
        <pc:spChg chg="add mod">
          <ac:chgData name="Fabian Gross (s)" userId="d6761eaa-fdcc-4f3e-af6b-0467f69055f3" providerId="ADAL" clId="{FDEFEF56-C64D-4D5F-A289-365173C76FF9}" dt="2024-02-29T15:03:03.642" v="3980" actId="12788"/>
          <ac:spMkLst>
            <pc:docMk/>
            <pc:sldMk cId="1212534889" sldId="274"/>
            <ac:spMk id="150" creationId="{04B466C5-3DCB-438E-A281-5A00B6FAD4DD}"/>
          </ac:spMkLst>
        </pc:spChg>
        <pc:spChg chg="add del mod">
          <ac:chgData name="Fabian Gross (s)" userId="d6761eaa-fdcc-4f3e-af6b-0467f69055f3" providerId="ADAL" clId="{FDEFEF56-C64D-4D5F-A289-365173C76FF9}" dt="2024-02-29T15:00:19.672" v="3932" actId="478"/>
          <ac:spMkLst>
            <pc:docMk/>
            <pc:sldMk cId="1212534889" sldId="274"/>
            <ac:spMk id="153" creationId="{28ABC50D-F120-4808-99EB-F7C324656DE8}"/>
          </ac:spMkLst>
        </pc:spChg>
        <pc:spChg chg="add mod">
          <ac:chgData name="Fabian Gross (s)" userId="d6761eaa-fdcc-4f3e-af6b-0467f69055f3" providerId="ADAL" clId="{FDEFEF56-C64D-4D5F-A289-365173C76FF9}" dt="2024-02-29T15:03:16.278" v="3993" actId="20577"/>
          <ac:spMkLst>
            <pc:docMk/>
            <pc:sldMk cId="1212534889" sldId="274"/>
            <ac:spMk id="155" creationId="{F2238978-1440-415B-92B9-63EB43152C4A}"/>
          </ac:spMkLst>
        </pc:spChg>
        <pc:spChg chg="add del mod">
          <ac:chgData name="Fabian Gross (s)" userId="d6761eaa-fdcc-4f3e-af6b-0467f69055f3" providerId="ADAL" clId="{FDEFEF56-C64D-4D5F-A289-365173C76FF9}" dt="2024-02-29T15:51:32.141" v="4183"/>
          <ac:spMkLst>
            <pc:docMk/>
            <pc:sldMk cId="1212534889" sldId="274"/>
            <ac:spMk id="165" creationId="{56278749-E9E9-4CE4-8954-86EEF0EA91BC}"/>
          </ac:spMkLst>
        </pc:spChg>
        <pc:spChg chg="add mod">
          <ac:chgData name="Fabian Gross (s)" userId="d6761eaa-fdcc-4f3e-af6b-0467f69055f3" providerId="ADAL" clId="{FDEFEF56-C64D-4D5F-A289-365173C76FF9}" dt="2024-03-03T13:43:51.773" v="5763"/>
          <ac:spMkLst>
            <pc:docMk/>
            <pc:sldMk cId="1212534889" sldId="274"/>
            <ac:spMk id="165" creationId="{65E7F3EC-F28F-4B2F-A604-5B4DBF48E13B}"/>
          </ac:spMkLst>
        </pc:spChg>
        <pc:spChg chg="add mod">
          <ac:chgData name="Fabian Gross (s)" userId="d6761eaa-fdcc-4f3e-af6b-0467f69055f3" providerId="ADAL" clId="{FDEFEF56-C64D-4D5F-A289-365173C76FF9}" dt="2024-03-03T13:43:51.773" v="5763"/>
          <ac:spMkLst>
            <pc:docMk/>
            <pc:sldMk cId="1212534889" sldId="274"/>
            <ac:spMk id="167" creationId="{3601F3E1-14D4-417F-AEF7-5820C733C4E1}"/>
          </ac:spMkLst>
        </pc:spChg>
        <pc:spChg chg="add del mod">
          <ac:chgData name="Fabian Gross (s)" userId="d6761eaa-fdcc-4f3e-af6b-0467f69055f3" providerId="ADAL" clId="{FDEFEF56-C64D-4D5F-A289-365173C76FF9}" dt="2024-02-29T15:54:13.829" v="4261"/>
          <ac:spMkLst>
            <pc:docMk/>
            <pc:sldMk cId="1212534889" sldId="274"/>
            <ac:spMk id="168" creationId="{45C362DB-788B-4A22-982F-DE1F68335E0B}"/>
          </ac:spMkLst>
        </pc:spChg>
        <pc:spChg chg="add mod">
          <ac:chgData name="Fabian Gross (s)" userId="d6761eaa-fdcc-4f3e-af6b-0467f69055f3" providerId="ADAL" clId="{FDEFEF56-C64D-4D5F-A289-365173C76FF9}" dt="2024-03-03T13:43:51.773" v="5763"/>
          <ac:spMkLst>
            <pc:docMk/>
            <pc:sldMk cId="1212534889" sldId="274"/>
            <ac:spMk id="168" creationId="{A37C9A9D-3CF1-4F68-B728-179E137A75AF}"/>
          </ac:spMkLst>
        </pc:spChg>
        <pc:spChg chg="add mod">
          <ac:chgData name="Fabian Gross (s)" userId="d6761eaa-fdcc-4f3e-af6b-0467f69055f3" providerId="ADAL" clId="{FDEFEF56-C64D-4D5F-A289-365173C76FF9}" dt="2024-02-29T16:28:12.416" v="4493" actId="1076"/>
          <ac:spMkLst>
            <pc:docMk/>
            <pc:sldMk cId="1212534889" sldId="274"/>
            <ac:spMk id="174" creationId="{B4D2FCB2-3F70-4547-ADEF-B605605CB546}"/>
          </ac:spMkLst>
        </pc:spChg>
        <pc:spChg chg="add mod">
          <ac:chgData name="Fabian Gross (s)" userId="d6761eaa-fdcc-4f3e-af6b-0467f69055f3" providerId="ADAL" clId="{FDEFEF56-C64D-4D5F-A289-365173C76FF9}" dt="2024-02-29T16:28:48.067" v="4502" actId="1076"/>
          <ac:spMkLst>
            <pc:docMk/>
            <pc:sldMk cId="1212534889" sldId="274"/>
            <ac:spMk id="175" creationId="{F3418E49-DFC1-4911-BD1D-7222A28458CC}"/>
          </ac:spMkLst>
        </pc:spChg>
        <pc:spChg chg="add mod">
          <ac:chgData name="Fabian Gross (s)" userId="d6761eaa-fdcc-4f3e-af6b-0467f69055f3" providerId="ADAL" clId="{FDEFEF56-C64D-4D5F-A289-365173C76FF9}" dt="2024-03-03T13:43:51.773" v="5763"/>
          <ac:spMkLst>
            <pc:docMk/>
            <pc:sldMk cId="1212534889" sldId="274"/>
            <ac:spMk id="176" creationId="{104BCC89-6C07-4840-98A7-EFA099320BF4}"/>
          </ac:spMkLst>
        </pc:spChg>
        <pc:spChg chg="add mod">
          <ac:chgData name="Fabian Gross (s)" userId="d6761eaa-fdcc-4f3e-af6b-0467f69055f3" providerId="ADAL" clId="{FDEFEF56-C64D-4D5F-A289-365173C76FF9}" dt="2024-03-03T13:43:51.773" v="5763"/>
          <ac:spMkLst>
            <pc:docMk/>
            <pc:sldMk cId="1212534889" sldId="274"/>
            <ac:spMk id="177" creationId="{24A06954-C673-4138-A3E1-02B77C802CD7}"/>
          </ac:spMkLst>
        </pc:spChg>
        <pc:spChg chg="add mod">
          <ac:chgData name="Fabian Gross (s)" userId="d6761eaa-fdcc-4f3e-af6b-0467f69055f3" providerId="ADAL" clId="{FDEFEF56-C64D-4D5F-A289-365173C76FF9}" dt="2024-03-03T13:43:51.773" v="5763"/>
          <ac:spMkLst>
            <pc:docMk/>
            <pc:sldMk cId="1212534889" sldId="274"/>
            <ac:spMk id="178" creationId="{3089E7E1-0FC0-43CD-9672-B29C4B4E0982}"/>
          </ac:spMkLst>
        </pc:spChg>
        <pc:spChg chg="add mod">
          <ac:chgData name="Fabian Gross (s)" userId="d6761eaa-fdcc-4f3e-af6b-0467f69055f3" providerId="ADAL" clId="{FDEFEF56-C64D-4D5F-A289-365173C76FF9}" dt="2024-03-03T13:43:51.773" v="5763"/>
          <ac:spMkLst>
            <pc:docMk/>
            <pc:sldMk cId="1212534889" sldId="274"/>
            <ac:spMk id="179" creationId="{35C76569-0538-4EF7-AD97-B44428E05F9F}"/>
          </ac:spMkLst>
        </pc:spChg>
        <pc:spChg chg="add mod">
          <ac:chgData name="Fabian Gross (s)" userId="d6761eaa-fdcc-4f3e-af6b-0467f69055f3" providerId="ADAL" clId="{FDEFEF56-C64D-4D5F-A289-365173C76FF9}" dt="2024-03-03T13:43:51.773" v="5763"/>
          <ac:spMkLst>
            <pc:docMk/>
            <pc:sldMk cId="1212534889" sldId="274"/>
            <ac:spMk id="180" creationId="{7A409FCD-94EE-4710-A214-FABA71CB633F}"/>
          </ac:spMkLst>
        </pc:spChg>
        <pc:spChg chg="add mod">
          <ac:chgData name="Fabian Gross (s)" userId="d6761eaa-fdcc-4f3e-af6b-0467f69055f3" providerId="ADAL" clId="{FDEFEF56-C64D-4D5F-A289-365173C76FF9}" dt="2024-03-03T13:43:51.773" v="5763"/>
          <ac:spMkLst>
            <pc:docMk/>
            <pc:sldMk cId="1212534889" sldId="274"/>
            <ac:spMk id="181" creationId="{1A18ED03-D018-4806-924D-3B32F163CDD8}"/>
          </ac:spMkLst>
        </pc:spChg>
        <pc:spChg chg="add mod">
          <ac:chgData name="Fabian Gross (s)" userId="d6761eaa-fdcc-4f3e-af6b-0467f69055f3" providerId="ADAL" clId="{FDEFEF56-C64D-4D5F-A289-365173C76FF9}" dt="2024-03-03T13:43:51.773" v="5763"/>
          <ac:spMkLst>
            <pc:docMk/>
            <pc:sldMk cId="1212534889" sldId="274"/>
            <ac:spMk id="182" creationId="{D99375EA-9A97-447B-8A34-A74554352124}"/>
          </ac:spMkLst>
        </pc:spChg>
        <pc:spChg chg="add mod">
          <ac:chgData name="Fabian Gross (s)" userId="d6761eaa-fdcc-4f3e-af6b-0467f69055f3" providerId="ADAL" clId="{FDEFEF56-C64D-4D5F-A289-365173C76FF9}" dt="2024-03-03T13:43:51.773" v="5763"/>
          <ac:spMkLst>
            <pc:docMk/>
            <pc:sldMk cId="1212534889" sldId="274"/>
            <ac:spMk id="183" creationId="{65EF7B53-7E40-4C96-BFDC-E97829C92520}"/>
          </ac:spMkLst>
        </pc:spChg>
        <pc:spChg chg="add mod">
          <ac:chgData name="Fabian Gross (s)" userId="d6761eaa-fdcc-4f3e-af6b-0467f69055f3" providerId="ADAL" clId="{FDEFEF56-C64D-4D5F-A289-365173C76FF9}" dt="2024-03-03T13:43:51.773" v="5763"/>
          <ac:spMkLst>
            <pc:docMk/>
            <pc:sldMk cId="1212534889" sldId="274"/>
            <ac:spMk id="184" creationId="{D0A63EC8-D227-4F6C-A944-7CF827F2882B}"/>
          </ac:spMkLst>
        </pc:spChg>
        <pc:spChg chg="add mod">
          <ac:chgData name="Fabian Gross (s)" userId="d6761eaa-fdcc-4f3e-af6b-0467f69055f3" providerId="ADAL" clId="{FDEFEF56-C64D-4D5F-A289-365173C76FF9}" dt="2024-03-03T13:43:51.773" v="5763"/>
          <ac:spMkLst>
            <pc:docMk/>
            <pc:sldMk cId="1212534889" sldId="274"/>
            <ac:spMk id="185" creationId="{5754FA10-D329-4302-BAE3-84122EB90892}"/>
          </ac:spMkLst>
        </pc:spChg>
        <pc:spChg chg="add mod">
          <ac:chgData name="Fabian Gross (s)" userId="d6761eaa-fdcc-4f3e-af6b-0467f69055f3" providerId="ADAL" clId="{FDEFEF56-C64D-4D5F-A289-365173C76FF9}" dt="2024-03-03T13:43:51.773" v="5763"/>
          <ac:spMkLst>
            <pc:docMk/>
            <pc:sldMk cId="1212534889" sldId="274"/>
            <ac:spMk id="186" creationId="{31A7A3E8-4987-4C19-8925-2FD61CE26131}"/>
          </ac:spMkLst>
        </pc:spChg>
        <pc:spChg chg="add mod">
          <ac:chgData name="Fabian Gross (s)" userId="d6761eaa-fdcc-4f3e-af6b-0467f69055f3" providerId="ADAL" clId="{FDEFEF56-C64D-4D5F-A289-365173C76FF9}" dt="2024-03-03T13:43:51.773" v="5763"/>
          <ac:spMkLst>
            <pc:docMk/>
            <pc:sldMk cId="1212534889" sldId="274"/>
            <ac:spMk id="187" creationId="{E8DCE94E-075E-427D-A9DF-EBA31AD38FC4}"/>
          </ac:spMkLst>
        </pc:spChg>
        <pc:spChg chg="add mod">
          <ac:chgData name="Fabian Gross (s)" userId="d6761eaa-fdcc-4f3e-af6b-0467f69055f3" providerId="ADAL" clId="{FDEFEF56-C64D-4D5F-A289-365173C76FF9}" dt="2024-03-03T13:43:51.773" v="5763"/>
          <ac:spMkLst>
            <pc:docMk/>
            <pc:sldMk cId="1212534889" sldId="274"/>
            <ac:spMk id="188" creationId="{64CEAC36-6FA5-4008-91BD-2D925CEEF9EA}"/>
          </ac:spMkLst>
        </pc:spChg>
        <pc:spChg chg="add del mod">
          <ac:chgData name="Fabian Gross (s)" userId="d6761eaa-fdcc-4f3e-af6b-0467f69055f3" providerId="ADAL" clId="{FDEFEF56-C64D-4D5F-A289-365173C76FF9}" dt="2024-03-03T13:50:48.496" v="5803" actId="478"/>
          <ac:spMkLst>
            <pc:docMk/>
            <pc:sldMk cId="1212534889" sldId="274"/>
            <ac:spMk id="189" creationId="{42701268-CB61-4633-A493-5F98692C0A6A}"/>
          </ac:spMkLst>
        </pc:spChg>
        <pc:spChg chg="add mod">
          <ac:chgData name="Fabian Gross (s)" userId="d6761eaa-fdcc-4f3e-af6b-0467f69055f3" providerId="ADAL" clId="{FDEFEF56-C64D-4D5F-A289-365173C76FF9}" dt="2024-03-03T14:55:22.034" v="6500"/>
          <ac:spMkLst>
            <pc:docMk/>
            <pc:sldMk cId="1212534889" sldId="274"/>
            <ac:spMk id="190" creationId="{6ABF5194-35F4-48CD-87A8-63C0AA73C764}"/>
          </ac:spMkLst>
        </pc:spChg>
        <pc:spChg chg="add mod">
          <ac:chgData name="Fabian Gross (s)" userId="d6761eaa-fdcc-4f3e-af6b-0467f69055f3" providerId="ADAL" clId="{FDEFEF56-C64D-4D5F-A289-365173C76FF9}" dt="2024-03-03T13:50:56.353" v="5805" actId="14100"/>
          <ac:spMkLst>
            <pc:docMk/>
            <pc:sldMk cId="1212534889" sldId="274"/>
            <ac:spMk id="191" creationId="{2D7968F7-09E5-49EB-BAED-36F14AE02486}"/>
          </ac:spMkLst>
        </pc:spChg>
        <pc:grpChg chg="add del mod">
          <ac:chgData name="Fabian Gross (s)" userId="d6761eaa-fdcc-4f3e-af6b-0467f69055f3" providerId="ADAL" clId="{FDEFEF56-C64D-4D5F-A289-365173C76FF9}" dt="2024-02-29T16:07:29.013" v="4484" actId="1076"/>
          <ac:grpSpMkLst>
            <pc:docMk/>
            <pc:sldMk cId="1212534889" sldId="274"/>
            <ac:grpSpMk id="20" creationId="{1A6DA798-14BC-49DB-B2D1-FB82BC78F72D}"/>
          </ac:grpSpMkLst>
        </pc:grpChg>
        <pc:grpChg chg="add mod">
          <ac:chgData name="Fabian Gross (s)" userId="d6761eaa-fdcc-4f3e-af6b-0467f69055f3" providerId="ADAL" clId="{FDEFEF56-C64D-4D5F-A289-365173C76FF9}" dt="2024-02-29T15:04:04.355" v="3995" actId="164"/>
          <ac:grpSpMkLst>
            <pc:docMk/>
            <pc:sldMk cId="1212534889" sldId="274"/>
            <ac:grpSpMk id="32" creationId="{7FA834E9-DDE2-4D33-8D32-A1AE609BA79F}"/>
          </ac:grpSpMkLst>
        </pc:grpChg>
        <pc:grpChg chg="add mod">
          <ac:chgData name="Fabian Gross (s)" userId="d6761eaa-fdcc-4f3e-af6b-0467f69055f3" providerId="ADAL" clId="{FDEFEF56-C64D-4D5F-A289-365173C76FF9}" dt="2024-02-29T15:04:09.874" v="3996" actId="164"/>
          <ac:grpSpMkLst>
            <pc:docMk/>
            <pc:sldMk cId="1212534889" sldId="274"/>
            <ac:grpSpMk id="33" creationId="{DED20A7E-A6C8-4929-B7F5-12A90B4E856E}"/>
          </ac:grpSpMkLst>
        </pc:grpChg>
        <pc:grpChg chg="add mod">
          <ac:chgData name="Fabian Gross (s)" userId="d6761eaa-fdcc-4f3e-af6b-0467f69055f3" providerId="ADAL" clId="{FDEFEF56-C64D-4D5F-A289-365173C76FF9}" dt="2024-02-29T15:07:19.966" v="4019" actId="1076"/>
          <ac:grpSpMkLst>
            <pc:docMk/>
            <pc:sldMk cId="1212534889" sldId="274"/>
            <ac:grpSpMk id="38" creationId="{8E2141BF-B1BA-4FDA-8261-247FA3E53EBF}"/>
          </ac:grpSpMkLst>
        </pc:grpChg>
        <pc:grpChg chg="add mod">
          <ac:chgData name="Fabian Gross (s)" userId="d6761eaa-fdcc-4f3e-af6b-0467f69055f3" providerId="ADAL" clId="{FDEFEF56-C64D-4D5F-A289-365173C76FF9}" dt="2024-02-29T14:52:04.829" v="3794" actId="1076"/>
          <ac:grpSpMkLst>
            <pc:docMk/>
            <pc:sldMk cId="1212534889" sldId="274"/>
            <ac:grpSpMk id="96" creationId="{87661B06-ACDE-4A84-8EA7-9FE209006388}"/>
          </ac:grpSpMkLst>
        </pc:grpChg>
        <pc:grpChg chg="add del mod">
          <ac:chgData name="Fabian Gross (s)" userId="d6761eaa-fdcc-4f3e-af6b-0467f69055f3" providerId="ADAL" clId="{FDEFEF56-C64D-4D5F-A289-365173C76FF9}" dt="2024-02-29T14:55:41.458" v="3860" actId="478"/>
          <ac:grpSpMkLst>
            <pc:docMk/>
            <pc:sldMk cId="1212534889" sldId="274"/>
            <ac:grpSpMk id="133" creationId="{EE6EB992-C9F7-485F-AD63-8839EEFB24C6}"/>
          </ac:grpSpMkLst>
        </pc:grpChg>
        <pc:grpChg chg="mod topLvl">
          <ac:chgData name="Fabian Gross (s)" userId="d6761eaa-fdcc-4f3e-af6b-0467f69055f3" providerId="ADAL" clId="{FDEFEF56-C64D-4D5F-A289-365173C76FF9}" dt="2024-02-29T15:04:09.874" v="3996" actId="164"/>
          <ac:grpSpMkLst>
            <pc:docMk/>
            <pc:sldMk cId="1212534889" sldId="274"/>
            <ac:grpSpMk id="135" creationId="{320E45AB-7FE7-4138-86AA-050F31F07111}"/>
          </ac:grpSpMkLst>
        </pc:grpChg>
        <pc:grpChg chg="add mod">
          <ac:chgData name="Fabian Gross (s)" userId="d6761eaa-fdcc-4f3e-af6b-0467f69055f3" providerId="ADAL" clId="{FDEFEF56-C64D-4D5F-A289-365173C76FF9}" dt="2024-02-29T15:07:35.285" v="4022" actId="14100"/>
          <ac:grpSpMkLst>
            <pc:docMk/>
            <pc:sldMk cId="1212534889" sldId="274"/>
            <ac:grpSpMk id="156" creationId="{237DA5B0-E396-48B4-BAD1-6F33F3765782}"/>
          </ac:grpSpMkLst>
        </pc:grpChg>
        <pc:picChg chg="del">
          <ac:chgData name="Fabian Gross (s)" userId="d6761eaa-fdcc-4f3e-af6b-0467f69055f3" providerId="ADAL" clId="{FDEFEF56-C64D-4D5F-A289-365173C76FF9}" dt="2024-03-03T13:43:51.336" v="5762" actId="478"/>
          <ac:picMkLst>
            <pc:docMk/>
            <pc:sldMk cId="1212534889" sldId="274"/>
            <ac:picMk id="4" creationId="{FA3C1598-70FF-4ED0-9752-77880A1A50D8}"/>
          </ac:picMkLst>
        </pc:picChg>
        <pc:picChg chg="mod ord">
          <ac:chgData name="Fabian Gross (s)" userId="d6761eaa-fdcc-4f3e-af6b-0467f69055f3" providerId="ADAL" clId="{FDEFEF56-C64D-4D5F-A289-365173C76FF9}" dt="2024-02-29T15:31:19.258" v="4082" actId="1076"/>
          <ac:picMkLst>
            <pc:docMk/>
            <pc:sldMk cId="1212534889" sldId="274"/>
            <ac:picMk id="22" creationId="{4CB33287-FB10-4D96-B2C0-ED488CF18DE4}"/>
          </ac:picMkLst>
        </pc:picChg>
        <pc:picChg chg="add del mod">
          <ac:chgData name="Fabian Gross (s)" userId="d6761eaa-fdcc-4f3e-af6b-0467f69055f3" providerId="ADAL" clId="{FDEFEF56-C64D-4D5F-A289-365173C76FF9}" dt="2024-02-29T14:39:22.866" v="3623" actId="478"/>
          <ac:picMkLst>
            <pc:docMk/>
            <pc:sldMk cId="1212534889" sldId="274"/>
            <ac:picMk id="83" creationId="{81296D7A-2A9A-4440-B62D-E1146743968A}"/>
          </ac:picMkLst>
        </pc:picChg>
        <pc:picChg chg="add mod">
          <ac:chgData name="Fabian Gross (s)" userId="d6761eaa-fdcc-4f3e-af6b-0467f69055f3" providerId="ADAL" clId="{FDEFEF56-C64D-4D5F-A289-365173C76FF9}" dt="2024-03-03T13:43:51.773" v="5763"/>
          <ac:picMkLst>
            <pc:docMk/>
            <pc:sldMk cId="1212534889" sldId="274"/>
            <ac:picMk id="134" creationId="{E5B8C916-D7B7-4F3F-95AB-F10F771CF7AC}"/>
          </ac:picMkLst>
        </pc:picChg>
        <pc:picChg chg="add del mod">
          <ac:chgData name="Fabian Gross (s)" userId="d6761eaa-fdcc-4f3e-af6b-0467f69055f3" providerId="ADAL" clId="{FDEFEF56-C64D-4D5F-A289-365173C76FF9}" dt="2024-03-04T14:40:22.521" v="8220" actId="478"/>
          <ac:picMkLst>
            <pc:docMk/>
            <pc:sldMk cId="1212534889" sldId="274"/>
            <ac:picMk id="189" creationId="{051A87B6-A627-4170-B548-00EF502F5A02}"/>
          </ac:picMkLst>
        </pc:picChg>
        <pc:inkChg chg="add mod">
          <ac:chgData name="Fabian Gross (s)" userId="d6761eaa-fdcc-4f3e-af6b-0467f69055f3" providerId="ADAL" clId="{FDEFEF56-C64D-4D5F-A289-365173C76FF9}" dt="2024-02-29T15:51:05.423" v="4181" actId="1582"/>
          <ac:inkMkLst>
            <pc:docMk/>
            <pc:sldMk cId="1212534889" sldId="274"/>
            <ac:inkMk id="43" creationId="{DF249657-54A8-44E0-A33D-87B1AEA3E42A}"/>
          </ac:inkMkLst>
        </pc:inkChg>
        <pc:cxnChg chg="add del mod">
          <ac:chgData name="Fabian Gross (s)" userId="d6761eaa-fdcc-4f3e-af6b-0467f69055f3" providerId="ADAL" clId="{FDEFEF56-C64D-4D5F-A289-365173C76FF9}" dt="2024-02-29T14:56:01.423" v="3863" actId="478"/>
          <ac:cxnSpMkLst>
            <pc:docMk/>
            <pc:sldMk cId="1212534889" sldId="274"/>
            <ac:cxnSpMk id="10" creationId="{16418F2C-3114-4BD3-8D57-CB0A88643B25}"/>
          </ac:cxnSpMkLst>
        </pc:cxnChg>
        <pc:cxnChg chg="add del mod">
          <ac:chgData name="Fabian Gross (s)" userId="d6761eaa-fdcc-4f3e-af6b-0467f69055f3" providerId="ADAL" clId="{FDEFEF56-C64D-4D5F-A289-365173C76FF9}" dt="2024-02-29T14:56:27.490" v="3866" actId="478"/>
          <ac:cxnSpMkLst>
            <pc:docMk/>
            <pc:sldMk cId="1212534889" sldId="274"/>
            <ac:cxnSpMk id="14" creationId="{6FE49DCF-9980-4422-AB36-C87B0DED9E0A}"/>
          </ac:cxnSpMkLst>
        </pc:cxnChg>
        <pc:cxnChg chg="add mod ord">
          <ac:chgData name="Fabian Gross (s)" userId="d6761eaa-fdcc-4f3e-af6b-0467f69055f3" providerId="ADAL" clId="{FDEFEF56-C64D-4D5F-A289-365173C76FF9}" dt="2024-02-29T15:04:09.874" v="3996" actId="164"/>
          <ac:cxnSpMkLst>
            <pc:docMk/>
            <pc:sldMk cId="1212534889" sldId="274"/>
            <ac:cxnSpMk id="17" creationId="{5095C930-BB6E-45EE-BB93-B553E01E16A1}"/>
          </ac:cxnSpMkLst>
        </pc:cxnChg>
        <pc:cxnChg chg="add mod ord">
          <ac:chgData name="Fabian Gross (s)" userId="d6761eaa-fdcc-4f3e-af6b-0467f69055f3" providerId="ADAL" clId="{FDEFEF56-C64D-4D5F-A289-365173C76FF9}" dt="2024-02-29T15:48:55.112" v="4146" actId="171"/>
          <ac:cxnSpMkLst>
            <pc:docMk/>
            <pc:sldMk cId="1212534889" sldId="274"/>
            <ac:cxnSpMk id="47" creationId="{8678C4F0-ED55-4FE8-9001-B3B045B3126A}"/>
          </ac:cxnSpMkLst>
        </pc:cxnChg>
        <pc:cxnChg chg="mod">
          <ac:chgData name="Fabian Gross (s)" userId="d6761eaa-fdcc-4f3e-af6b-0467f69055f3" providerId="ADAL" clId="{FDEFEF56-C64D-4D5F-A289-365173C76FF9}" dt="2024-02-29T14:51:59.237" v="3793"/>
          <ac:cxnSpMkLst>
            <pc:docMk/>
            <pc:sldMk cId="1212534889" sldId="274"/>
            <ac:cxnSpMk id="102" creationId="{47A5DEAD-92E5-49E1-A755-8E49FBA1B3AD}"/>
          </ac:cxnSpMkLst>
        </pc:cxnChg>
        <pc:cxnChg chg="mod">
          <ac:chgData name="Fabian Gross (s)" userId="d6761eaa-fdcc-4f3e-af6b-0467f69055f3" providerId="ADAL" clId="{FDEFEF56-C64D-4D5F-A289-365173C76FF9}" dt="2024-02-29T14:51:59.237" v="3793"/>
          <ac:cxnSpMkLst>
            <pc:docMk/>
            <pc:sldMk cId="1212534889" sldId="274"/>
            <ac:cxnSpMk id="104" creationId="{18B6B112-B04F-4476-9674-E60A782020F7}"/>
          </ac:cxnSpMkLst>
        </pc:cxnChg>
        <pc:cxnChg chg="mod">
          <ac:chgData name="Fabian Gross (s)" userId="d6761eaa-fdcc-4f3e-af6b-0467f69055f3" providerId="ADAL" clId="{FDEFEF56-C64D-4D5F-A289-365173C76FF9}" dt="2024-02-29T15:06:22.895" v="4002" actId="164"/>
          <ac:cxnSpMkLst>
            <pc:docMk/>
            <pc:sldMk cId="1212534889" sldId="274"/>
            <ac:cxnSpMk id="109" creationId="{ADF462E2-C2A1-45BF-8D2C-66093767C90B}"/>
          </ac:cxnSpMkLst>
        </pc:cxnChg>
        <pc:cxnChg chg="mod">
          <ac:chgData name="Fabian Gross (s)" userId="d6761eaa-fdcc-4f3e-af6b-0467f69055f3" providerId="ADAL" clId="{FDEFEF56-C64D-4D5F-A289-365173C76FF9}" dt="2024-02-29T15:06:22.895" v="4002" actId="164"/>
          <ac:cxnSpMkLst>
            <pc:docMk/>
            <pc:sldMk cId="1212534889" sldId="274"/>
            <ac:cxnSpMk id="110" creationId="{351A3D33-1BA9-41AD-A84F-5305EF8F587C}"/>
          </ac:cxnSpMkLst>
        </pc:cxnChg>
        <pc:cxnChg chg="mod">
          <ac:chgData name="Fabian Gross (s)" userId="d6761eaa-fdcc-4f3e-af6b-0467f69055f3" providerId="ADAL" clId="{FDEFEF56-C64D-4D5F-A289-365173C76FF9}" dt="2024-02-29T14:51:59.237" v="3793"/>
          <ac:cxnSpMkLst>
            <pc:docMk/>
            <pc:sldMk cId="1212534889" sldId="274"/>
            <ac:cxnSpMk id="114" creationId="{7141BDC3-8A30-426C-A491-A818743BE08F}"/>
          </ac:cxnSpMkLst>
        </pc:cxnChg>
        <pc:cxnChg chg="mod">
          <ac:chgData name="Fabian Gross (s)" userId="d6761eaa-fdcc-4f3e-af6b-0467f69055f3" providerId="ADAL" clId="{FDEFEF56-C64D-4D5F-A289-365173C76FF9}" dt="2024-02-29T14:51:59.237" v="3793"/>
          <ac:cxnSpMkLst>
            <pc:docMk/>
            <pc:sldMk cId="1212534889" sldId="274"/>
            <ac:cxnSpMk id="115" creationId="{90DF70CF-EA1E-42DC-94C9-CF8DC1E26DBA}"/>
          </ac:cxnSpMkLst>
        </pc:cxnChg>
        <pc:cxnChg chg="mod">
          <ac:chgData name="Fabian Gross (s)" userId="d6761eaa-fdcc-4f3e-af6b-0467f69055f3" providerId="ADAL" clId="{FDEFEF56-C64D-4D5F-A289-365173C76FF9}" dt="2024-02-29T14:51:59.237" v="3793"/>
          <ac:cxnSpMkLst>
            <pc:docMk/>
            <pc:sldMk cId="1212534889" sldId="274"/>
            <ac:cxnSpMk id="116" creationId="{54CF9089-E5C4-4D2C-9CE3-37128DEAB0D0}"/>
          </ac:cxnSpMkLst>
        </pc:cxnChg>
        <pc:cxnChg chg="del">
          <ac:chgData name="Fabian Gross (s)" userId="d6761eaa-fdcc-4f3e-af6b-0467f69055f3" providerId="ADAL" clId="{FDEFEF56-C64D-4D5F-A289-365173C76FF9}" dt="2024-02-29T15:05:54.554" v="3999" actId="478"/>
          <ac:cxnSpMkLst>
            <pc:docMk/>
            <pc:sldMk cId="1212534889" sldId="274"/>
            <ac:cxnSpMk id="122" creationId="{C93CB14D-C5B6-4246-B142-6B7A0CA928B8}"/>
          </ac:cxnSpMkLst>
        </pc:cxnChg>
        <pc:cxnChg chg="mod">
          <ac:chgData name="Fabian Gross (s)" userId="d6761eaa-fdcc-4f3e-af6b-0467f69055f3" providerId="ADAL" clId="{FDEFEF56-C64D-4D5F-A289-365173C76FF9}" dt="2024-02-29T15:06:22.895" v="4002" actId="164"/>
          <ac:cxnSpMkLst>
            <pc:docMk/>
            <pc:sldMk cId="1212534889" sldId="274"/>
            <ac:cxnSpMk id="125" creationId="{8ED07EB0-74D5-4C14-86D8-A295D37DCF52}"/>
          </ac:cxnSpMkLst>
        </pc:cxnChg>
        <pc:cxnChg chg="mod">
          <ac:chgData name="Fabian Gross (s)" userId="d6761eaa-fdcc-4f3e-af6b-0467f69055f3" providerId="ADAL" clId="{FDEFEF56-C64D-4D5F-A289-365173C76FF9}" dt="2024-02-29T15:06:22.895" v="4002" actId="164"/>
          <ac:cxnSpMkLst>
            <pc:docMk/>
            <pc:sldMk cId="1212534889" sldId="274"/>
            <ac:cxnSpMk id="127" creationId="{07B134CC-E92D-4C4B-A1A2-5C90B9DD5B96}"/>
          </ac:cxnSpMkLst>
        </pc:cxnChg>
        <pc:cxnChg chg="mod">
          <ac:chgData name="Fabian Gross (s)" userId="d6761eaa-fdcc-4f3e-af6b-0467f69055f3" providerId="ADAL" clId="{FDEFEF56-C64D-4D5F-A289-365173C76FF9}" dt="2024-02-29T15:06:22.895" v="4002" actId="164"/>
          <ac:cxnSpMkLst>
            <pc:docMk/>
            <pc:sldMk cId="1212534889" sldId="274"/>
            <ac:cxnSpMk id="128" creationId="{459D77A3-64DB-4140-B99D-7B524A940917}"/>
          </ac:cxnSpMkLst>
        </pc:cxnChg>
        <pc:cxnChg chg="mod">
          <ac:chgData name="Fabian Gross (s)" userId="d6761eaa-fdcc-4f3e-af6b-0467f69055f3" providerId="ADAL" clId="{FDEFEF56-C64D-4D5F-A289-365173C76FF9}" dt="2024-02-29T14:51:59.237" v="3793"/>
          <ac:cxnSpMkLst>
            <pc:docMk/>
            <pc:sldMk cId="1212534889" sldId="274"/>
            <ac:cxnSpMk id="129" creationId="{01E0A9B6-4397-4A74-A715-A72784E21F53}"/>
          </ac:cxnSpMkLst>
        </pc:cxnChg>
        <pc:cxnChg chg="mod">
          <ac:chgData name="Fabian Gross (s)" userId="d6761eaa-fdcc-4f3e-af6b-0467f69055f3" providerId="ADAL" clId="{FDEFEF56-C64D-4D5F-A289-365173C76FF9}" dt="2024-02-29T15:06:22.895" v="4002" actId="164"/>
          <ac:cxnSpMkLst>
            <pc:docMk/>
            <pc:sldMk cId="1212534889" sldId="274"/>
            <ac:cxnSpMk id="130" creationId="{9BAAA32E-A8B6-4817-AFB0-D1A1F76DE46A}"/>
          </ac:cxnSpMkLst>
        </pc:cxnChg>
        <pc:cxnChg chg="mod">
          <ac:chgData name="Fabian Gross (s)" userId="d6761eaa-fdcc-4f3e-af6b-0467f69055f3" providerId="ADAL" clId="{FDEFEF56-C64D-4D5F-A289-365173C76FF9}" dt="2024-02-29T15:06:22.895" v="4002" actId="164"/>
          <ac:cxnSpMkLst>
            <pc:docMk/>
            <pc:sldMk cId="1212534889" sldId="274"/>
            <ac:cxnSpMk id="131" creationId="{2F72DADB-4EEA-48C6-9D60-3E0F10BFC266}"/>
          </ac:cxnSpMkLst>
        </pc:cxnChg>
        <pc:cxnChg chg="mod">
          <ac:chgData name="Fabian Gross (s)" userId="d6761eaa-fdcc-4f3e-af6b-0467f69055f3" providerId="ADAL" clId="{FDEFEF56-C64D-4D5F-A289-365173C76FF9}" dt="2024-02-29T15:06:22.895" v="4002" actId="164"/>
          <ac:cxnSpMkLst>
            <pc:docMk/>
            <pc:sldMk cId="1212534889" sldId="274"/>
            <ac:cxnSpMk id="132" creationId="{44971E1C-0BC9-4C47-9415-9994972E11A8}"/>
          </ac:cxnSpMkLst>
        </pc:cxnChg>
        <pc:cxnChg chg="add mod">
          <ac:chgData name="Fabian Gross (s)" userId="d6761eaa-fdcc-4f3e-af6b-0467f69055f3" providerId="ADAL" clId="{FDEFEF56-C64D-4D5F-A289-365173C76FF9}" dt="2024-02-29T15:46:53.826" v="4129" actId="14100"/>
          <ac:cxnSpMkLst>
            <pc:docMk/>
            <pc:sldMk cId="1212534889" sldId="274"/>
            <ac:cxnSpMk id="133" creationId="{D36E2C50-02E6-4196-A26C-6D7088CE94D4}"/>
          </ac:cxnSpMkLst>
        </pc:cxnChg>
        <pc:cxnChg chg="mod">
          <ac:chgData name="Fabian Gross (s)" userId="d6761eaa-fdcc-4f3e-af6b-0467f69055f3" providerId="ADAL" clId="{FDEFEF56-C64D-4D5F-A289-365173C76FF9}" dt="2024-02-29T15:04:04.355" v="3995" actId="164"/>
          <ac:cxnSpMkLst>
            <pc:docMk/>
            <pc:sldMk cId="1212534889" sldId="274"/>
            <ac:cxnSpMk id="136" creationId="{8E4D06E4-C802-4A70-ACA6-1B8138C590D1}"/>
          </ac:cxnSpMkLst>
        </pc:cxnChg>
        <pc:cxnChg chg="mod">
          <ac:chgData name="Fabian Gross (s)" userId="d6761eaa-fdcc-4f3e-af6b-0467f69055f3" providerId="ADAL" clId="{FDEFEF56-C64D-4D5F-A289-365173C76FF9}" dt="2024-02-29T15:04:04.355" v="3995" actId="164"/>
          <ac:cxnSpMkLst>
            <pc:docMk/>
            <pc:sldMk cId="1212534889" sldId="274"/>
            <ac:cxnSpMk id="137" creationId="{F1DAA160-F384-4935-95FB-D21537ABD660}"/>
          </ac:cxnSpMkLst>
        </pc:cxnChg>
        <pc:cxnChg chg="mod">
          <ac:chgData name="Fabian Gross (s)" userId="d6761eaa-fdcc-4f3e-af6b-0467f69055f3" providerId="ADAL" clId="{FDEFEF56-C64D-4D5F-A289-365173C76FF9}" dt="2024-02-29T15:04:04.355" v="3995" actId="164"/>
          <ac:cxnSpMkLst>
            <pc:docMk/>
            <pc:sldMk cId="1212534889" sldId="274"/>
            <ac:cxnSpMk id="141" creationId="{F2E5D149-D87A-4C1C-B665-C0CC7342FBE6}"/>
          </ac:cxnSpMkLst>
        </pc:cxnChg>
        <pc:cxnChg chg="mod">
          <ac:chgData name="Fabian Gross (s)" userId="d6761eaa-fdcc-4f3e-af6b-0467f69055f3" providerId="ADAL" clId="{FDEFEF56-C64D-4D5F-A289-365173C76FF9}" dt="2024-02-29T15:04:04.355" v="3995" actId="164"/>
          <ac:cxnSpMkLst>
            <pc:docMk/>
            <pc:sldMk cId="1212534889" sldId="274"/>
            <ac:cxnSpMk id="142" creationId="{AA3585AE-1FAA-4982-B779-E67FE6378D5F}"/>
          </ac:cxnSpMkLst>
        </pc:cxnChg>
        <pc:cxnChg chg="mod">
          <ac:chgData name="Fabian Gross (s)" userId="d6761eaa-fdcc-4f3e-af6b-0467f69055f3" providerId="ADAL" clId="{FDEFEF56-C64D-4D5F-A289-365173C76FF9}" dt="2024-02-29T15:04:04.355" v="3995" actId="164"/>
          <ac:cxnSpMkLst>
            <pc:docMk/>
            <pc:sldMk cId="1212534889" sldId="274"/>
            <ac:cxnSpMk id="143" creationId="{7CBE0E48-32B2-4ADD-B120-B7CEC22232F3}"/>
          </ac:cxnSpMkLst>
        </pc:cxnChg>
        <pc:cxnChg chg="mod">
          <ac:chgData name="Fabian Gross (s)" userId="d6761eaa-fdcc-4f3e-af6b-0467f69055f3" providerId="ADAL" clId="{FDEFEF56-C64D-4D5F-A289-365173C76FF9}" dt="2024-02-29T15:04:04.355" v="3995" actId="164"/>
          <ac:cxnSpMkLst>
            <pc:docMk/>
            <pc:sldMk cId="1212534889" sldId="274"/>
            <ac:cxnSpMk id="149" creationId="{1A99F338-86C0-4C62-9837-0837E5B924B5}"/>
          </ac:cxnSpMkLst>
        </pc:cxnChg>
        <pc:cxnChg chg="add mod">
          <ac:chgData name="Fabian Gross (s)" userId="d6761eaa-fdcc-4f3e-af6b-0467f69055f3" providerId="ADAL" clId="{FDEFEF56-C64D-4D5F-A289-365173C76FF9}" dt="2024-02-29T15:04:09.874" v="3996" actId="164"/>
          <ac:cxnSpMkLst>
            <pc:docMk/>
            <pc:sldMk cId="1212534889" sldId="274"/>
            <ac:cxnSpMk id="151" creationId="{063959B1-5667-4ED8-ACFE-0D6E49667A16}"/>
          </ac:cxnSpMkLst>
        </pc:cxnChg>
        <pc:cxnChg chg="add mod">
          <ac:chgData name="Fabian Gross (s)" userId="d6761eaa-fdcc-4f3e-af6b-0467f69055f3" providerId="ADAL" clId="{FDEFEF56-C64D-4D5F-A289-365173C76FF9}" dt="2024-02-29T15:04:09.874" v="3996" actId="164"/>
          <ac:cxnSpMkLst>
            <pc:docMk/>
            <pc:sldMk cId="1212534889" sldId="274"/>
            <ac:cxnSpMk id="152" creationId="{4FE02908-FB1C-4003-B36D-32DFB3B8905D}"/>
          </ac:cxnSpMkLst>
        </pc:cxnChg>
        <pc:cxnChg chg="add mod">
          <ac:chgData name="Fabian Gross (s)" userId="d6761eaa-fdcc-4f3e-af6b-0467f69055f3" providerId="ADAL" clId="{FDEFEF56-C64D-4D5F-A289-365173C76FF9}" dt="2024-02-29T15:48:00.121" v="4138" actId="1037"/>
          <ac:cxnSpMkLst>
            <pc:docMk/>
            <pc:sldMk cId="1212534889" sldId="274"/>
            <ac:cxnSpMk id="153" creationId="{33D0C823-EC98-4183-8729-1DD92A3FF0FE}"/>
          </ac:cxnSpMkLst>
        </pc:cxnChg>
        <pc:cxnChg chg="add mod">
          <ac:chgData name="Fabian Gross (s)" userId="d6761eaa-fdcc-4f3e-af6b-0467f69055f3" providerId="ADAL" clId="{FDEFEF56-C64D-4D5F-A289-365173C76FF9}" dt="2024-02-29T15:04:09.874" v="3996" actId="164"/>
          <ac:cxnSpMkLst>
            <pc:docMk/>
            <pc:sldMk cId="1212534889" sldId="274"/>
            <ac:cxnSpMk id="154" creationId="{FBD21C83-9F58-4A5D-8640-03A2BF2F695C}"/>
          </ac:cxnSpMkLst>
        </pc:cxnChg>
        <pc:cxnChg chg="mod">
          <ac:chgData name="Fabian Gross (s)" userId="d6761eaa-fdcc-4f3e-af6b-0467f69055f3" providerId="ADAL" clId="{FDEFEF56-C64D-4D5F-A289-365173C76FF9}" dt="2024-02-29T15:06:24.553" v="4003"/>
          <ac:cxnSpMkLst>
            <pc:docMk/>
            <pc:sldMk cId="1212534889" sldId="274"/>
            <ac:cxnSpMk id="157" creationId="{F1C8F9F1-70D6-4255-A586-D66426FD7227}"/>
          </ac:cxnSpMkLst>
        </pc:cxnChg>
        <pc:cxnChg chg="mod">
          <ac:chgData name="Fabian Gross (s)" userId="d6761eaa-fdcc-4f3e-af6b-0467f69055f3" providerId="ADAL" clId="{FDEFEF56-C64D-4D5F-A289-365173C76FF9}" dt="2024-02-29T15:07:46.676" v="4024" actId="14100"/>
          <ac:cxnSpMkLst>
            <pc:docMk/>
            <pc:sldMk cId="1212534889" sldId="274"/>
            <ac:cxnSpMk id="158" creationId="{58161CE9-6EC9-4021-AE59-0DC3776AA594}"/>
          </ac:cxnSpMkLst>
        </pc:cxnChg>
        <pc:cxnChg chg="mod">
          <ac:chgData name="Fabian Gross (s)" userId="d6761eaa-fdcc-4f3e-af6b-0467f69055f3" providerId="ADAL" clId="{FDEFEF56-C64D-4D5F-A289-365173C76FF9}" dt="2024-02-29T15:07:57.269" v="4026" actId="1076"/>
          <ac:cxnSpMkLst>
            <pc:docMk/>
            <pc:sldMk cId="1212534889" sldId="274"/>
            <ac:cxnSpMk id="159" creationId="{FEA194AF-0B9E-493D-859D-8C134F237195}"/>
          </ac:cxnSpMkLst>
        </pc:cxnChg>
        <pc:cxnChg chg="mod">
          <ac:chgData name="Fabian Gross (s)" userId="d6761eaa-fdcc-4f3e-af6b-0467f69055f3" providerId="ADAL" clId="{FDEFEF56-C64D-4D5F-A289-365173C76FF9}" dt="2024-02-29T15:06:24.553" v="4003"/>
          <ac:cxnSpMkLst>
            <pc:docMk/>
            <pc:sldMk cId="1212534889" sldId="274"/>
            <ac:cxnSpMk id="160" creationId="{D7D7E9CB-F2E3-4409-93BB-000695CBD16A}"/>
          </ac:cxnSpMkLst>
        </pc:cxnChg>
        <pc:cxnChg chg="mod">
          <ac:chgData name="Fabian Gross (s)" userId="d6761eaa-fdcc-4f3e-af6b-0467f69055f3" providerId="ADAL" clId="{FDEFEF56-C64D-4D5F-A289-365173C76FF9}" dt="2024-02-29T15:06:24.553" v="4003"/>
          <ac:cxnSpMkLst>
            <pc:docMk/>
            <pc:sldMk cId="1212534889" sldId="274"/>
            <ac:cxnSpMk id="161" creationId="{BE42620A-0829-4392-A038-71963B26EBB6}"/>
          </ac:cxnSpMkLst>
        </pc:cxnChg>
        <pc:cxnChg chg="mod">
          <ac:chgData name="Fabian Gross (s)" userId="d6761eaa-fdcc-4f3e-af6b-0467f69055f3" providerId="ADAL" clId="{FDEFEF56-C64D-4D5F-A289-365173C76FF9}" dt="2024-02-29T15:06:24.553" v="4003"/>
          <ac:cxnSpMkLst>
            <pc:docMk/>
            <pc:sldMk cId="1212534889" sldId="274"/>
            <ac:cxnSpMk id="162" creationId="{8B48167F-B799-45EC-B257-679E7E62DF36}"/>
          </ac:cxnSpMkLst>
        </pc:cxnChg>
        <pc:cxnChg chg="mod">
          <ac:chgData name="Fabian Gross (s)" userId="d6761eaa-fdcc-4f3e-af6b-0467f69055f3" providerId="ADAL" clId="{FDEFEF56-C64D-4D5F-A289-365173C76FF9}" dt="2024-02-29T15:06:24.553" v="4003"/>
          <ac:cxnSpMkLst>
            <pc:docMk/>
            <pc:sldMk cId="1212534889" sldId="274"/>
            <ac:cxnSpMk id="163" creationId="{C1B964EF-7102-4514-83F3-3CFA70CEF84A}"/>
          </ac:cxnSpMkLst>
        </pc:cxnChg>
        <pc:cxnChg chg="mod">
          <ac:chgData name="Fabian Gross (s)" userId="d6761eaa-fdcc-4f3e-af6b-0467f69055f3" providerId="ADAL" clId="{FDEFEF56-C64D-4D5F-A289-365173C76FF9}" dt="2024-02-29T15:06:24.553" v="4003"/>
          <ac:cxnSpMkLst>
            <pc:docMk/>
            <pc:sldMk cId="1212534889" sldId="274"/>
            <ac:cxnSpMk id="164" creationId="{037DF4EE-707A-4D5F-AE3B-87DDA2DA27C6}"/>
          </ac:cxnSpMkLst>
        </pc:cxnChg>
        <pc:cxnChg chg="add mod">
          <ac:chgData name="Fabian Gross (s)" userId="d6761eaa-fdcc-4f3e-af6b-0467f69055f3" providerId="ADAL" clId="{FDEFEF56-C64D-4D5F-A289-365173C76FF9}" dt="2024-02-29T15:51:47.184" v="4244" actId="1037"/>
          <ac:cxnSpMkLst>
            <pc:docMk/>
            <pc:sldMk cId="1212534889" sldId="274"/>
            <ac:cxnSpMk id="166" creationId="{FED582A2-1F80-4048-AE64-0C365C52DC8A}"/>
          </ac:cxnSpMkLst>
        </pc:cxnChg>
        <pc:cxnChg chg="add del mod">
          <ac:chgData name="Fabian Gross (s)" userId="d6761eaa-fdcc-4f3e-af6b-0467f69055f3" providerId="ADAL" clId="{FDEFEF56-C64D-4D5F-A289-365173C76FF9}" dt="2024-02-29T15:54:21.407" v="4263" actId="478"/>
          <ac:cxnSpMkLst>
            <pc:docMk/>
            <pc:sldMk cId="1212534889" sldId="274"/>
            <ac:cxnSpMk id="167" creationId="{EA6F852D-92B5-400F-AABD-3EC5702789B1}"/>
          </ac:cxnSpMkLst>
        </pc:cxnChg>
        <pc:cxnChg chg="add mod">
          <ac:chgData name="Fabian Gross (s)" userId="d6761eaa-fdcc-4f3e-af6b-0467f69055f3" providerId="ADAL" clId="{FDEFEF56-C64D-4D5F-A289-365173C76FF9}" dt="2024-02-29T15:54:27.309" v="4270" actId="1036"/>
          <ac:cxnSpMkLst>
            <pc:docMk/>
            <pc:sldMk cId="1212534889" sldId="274"/>
            <ac:cxnSpMk id="169" creationId="{6B01D5D5-CE67-4F40-9A61-F35DA480DF6B}"/>
          </ac:cxnSpMkLst>
        </pc:cxnChg>
        <pc:cxnChg chg="add mod">
          <ac:chgData name="Fabian Gross (s)" userId="d6761eaa-fdcc-4f3e-af6b-0467f69055f3" providerId="ADAL" clId="{FDEFEF56-C64D-4D5F-A289-365173C76FF9}" dt="2024-02-29T16:01:50.479" v="4457" actId="1076"/>
          <ac:cxnSpMkLst>
            <pc:docMk/>
            <pc:sldMk cId="1212534889" sldId="274"/>
            <ac:cxnSpMk id="170" creationId="{D9A0B145-8094-4C8A-9D47-2177582CD300}"/>
          </ac:cxnSpMkLst>
        </pc:cxnChg>
        <pc:cxnChg chg="add mod">
          <ac:chgData name="Fabian Gross (s)" userId="d6761eaa-fdcc-4f3e-af6b-0467f69055f3" providerId="ADAL" clId="{FDEFEF56-C64D-4D5F-A289-365173C76FF9}" dt="2024-02-29T16:01:50.479" v="4457" actId="1076"/>
          <ac:cxnSpMkLst>
            <pc:docMk/>
            <pc:sldMk cId="1212534889" sldId="274"/>
            <ac:cxnSpMk id="171" creationId="{F0526AFC-893B-4E4D-81BC-3E1D1C741882}"/>
          </ac:cxnSpMkLst>
        </pc:cxnChg>
        <pc:cxnChg chg="add mod">
          <ac:chgData name="Fabian Gross (s)" userId="d6761eaa-fdcc-4f3e-af6b-0467f69055f3" providerId="ADAL" clId="{FDEFEF56-C64D-4D5F-A289-365173C76FF9}" dt="2024-02-29T16:02:59.686" v="4463" actId="1037"/>
          <ac:cxnSpMkLst>
            <pc:docMk/>
            <pc:sldMk cId="1212534889" sldId="274"/>
            <ac:cxnSpMk id="172" creationId="{6CCE2E0C-ED44-40C4-8CDB-59A8A17C5E8B}"/>
          </ac:cxnSpMkLst>
        </pc:cxnChg>
        <pc:cxnChg chg="add mod">
          <ac:chgData name="Fabian Gross (s)" userId="d6761eaa-fdcc-4f3e-af6b-0467f69055f3" providerId="ADAL" clId="{FDEFEF56-C64D-4D5F-A289-365173C76FF9}" dt="2024-02-29T16:02:59.686" v="4463" actId="1037"/>
          <ac:cxnSpMkLst>
            <pc:docMk/>
            <pc:sldMk cId="1212534889" sldId="274"/>
            <ac:cxnSpMk id="173" creationId="{214868E2-2F00-49CE-B5AC-83873863E7FD}"/>
          </ac:cxnSpMkLst>
        </pc:cxnChg>
      </pc:sldChg>
      <pc:sldChg chg="addSp delSp modSp add mod delAnim modAnim">
        <pc:chgData name="Fabian Gross (s)" userId="d6761eaa-fdcc-4f3e-af6b-0467f69055f3" providerId="ADAL" clId="{FDEFEF56-C64D-4D5F-A289-365173C76FF9}" dt="2024-03-04T14:40:24.782" v="8221"/>
        <pc:sldMkLst>
          <pc:docMk/>
          <pc:sldMk cId="69044282" sldId="275"/>
        </pc:sldMkLst>
        <pc:spChg chg="del">
          <ac:chgData name="Fabian Gross (s)" userId="d6761eaa-fdcc-4f3e-af6b-0467f69055f3" providerId="ADAL" clId="{FDEFEF56-C64D-4D5F-A289-365173C76FF9}" dt="2024-02-29T21:40:39.019" v="4550" actId="478"/>
          <ac:spMkLst>
            <pc:docMk/>
            <pc:sldMk cId="69044282" sldId="275"/>
            <ac:spMk id="2" creationId="{13AE6E22-C803-4C7B-BF63-BCDBA805C86A}"/>
          </ac:spMkLst>
        </pc:spChg>
        <pc:spChg chg="add del mod ord">
          <ac:chgData name="Fabian Gross (s)" userId="d6761eaa-fdcc-4f3e-af6b-0467f69055f3" providerId="ADAL" clId="{FDEFEF56-C64D-4D5F-A289-365173C76FF9}" dt="2024-02-29T21:41:40.374" v="4591"/>
          <ac:spMkLst>
            <pc:docMk/>
            <pc:sldMk cId="69044282" sldId="275"/>
            <ac:spMk id="3" creationId="{080BDD79-9E4D-4F5A-93B0-C6335F5118A1}"/>
          </ac:spMkLst>
        </pc:spChg>
        <pc:spChg chg="del">
          <ac:chgData name="Fabian Gross (s)" userId="d6761eaa-fdcc-4f3e-af6b-0467f69055f3" providerId="ADAL" clId="{FDEFEF56-C64D-4D5F-A289-365173C76FF9}" dt="2024-02-29T21:40:39.901" v="4551" actId="478"/>
          <ac:spMkLst>
            <pc:docMk/>
            <pc:sldMk cId="69044282" sldId="275"/>
            <ac:spMk id="8" creationId="{E338B533-7E84-4E0B-9421-1755F3F2B5D2}"/>
          </ac:spMkLst>
        </pc:spChg>
        <pc:spChg chg="del">
          <ac:chgData name="Fabian Gross (s)" userId="d6761eaa-fdcc-4f3e-af6b-0467f69055f3" providerId="ADAL" clId="{FDEFEF56-C64D-4D5F-A289-365173C76FF9}" dt="2024-02-29T21:41:03.575" v="4569" actId="478"/>
          <ac:spMkLst>
            <pc:docMk/>
            <pc:sldMk cId="69044282" sldId="275"/>
            <ac:spMk id="9" creationId="{BDAD981A-C082-4800-BD16-98F426C413A9}"/>
          </ac:spMkLst>
        </pc:spChg>
        <pc:spChg chg="del">
          <ac:chgData name="Fabian Gross (s)" userId="d6761eaa-fdcc-4f3e-af6b-0467f69055f3" providerId="ADAL" clId="{FDEFEF56-C64D-4D5F-A289-365173C76FF9}" dt="2024-02-29T21:43:22.487" v="4626" actId="478"/>
          <ac:spMkLst>
            <pc:docMk/>
            <pc:sldMk cId="69044282" sldId="275"/>
            <ac:spMk id="11" creationId="{2FAFD694-D861-4873-BECD-13B57BB499C7}"/>
          </ac:spMkLst>
        </pc:spChg>
        <pc:spChg chg="mod">
          <ac:chgData name="Fabian Gross (s)" userId="d6761eaa-fdcc-4f3e-af6b-0467f69055f3" providerId="ADAL" clId="{FDEFEF56-C64D-4D5F-A289-365173C76FF9}" dt="2024-02-29T21:51:50.206" v="4781" actId="27803"/>
          <ac:spMkLst>
            <pc:docMk/>
            <pc:sldMk cId="69044282" sldId="275"/>
            <ac:spMk id="17" creationId="{8D53AFFC-0173-42C6-A270-AAF8714E3A89}"/>
          </ac:spMkLst>
        </pc:spChg>
        <pc:spChg chg="mod">
          <ac:chgData name="Fabian Gross (s)" userId="d6761eaa-fdcc-4f3e-af6b-0467f69055f3" providerId="ADAL" clId="{FDEFEF56-C64D-4D5F-A289-365173C76FF9}" dt="2024-02-29T21:51:50.206" v="4781" actId="27803"/>
          <ac:spMkLst>
            <pc:docMk/>
            <pc:sldMk cId="69044282" sldId="275"/>
            <ac:spMk id="18" creationId="{E0763EDC-90F5-4047-B234-454077BDD520}"/>
          </ac:spMkLst>
        </pc:spChg>
        <pc:spChg chg="mod">
          <ac:chgData name="Fabian Gross (s)" userId="d6761eaa-fdcc-4f3e-af6b-0467f69055f3" providerId="ADAL" clId="{FDEFEF56-C64D-4D5F-A289-365173C76FF9}" dt="2024-02-29T21:51:50.206" v="4781" actId="27803"/>
          <ac:spMkLst>
            <pc:docMk/>
            <pc:sldMk cId="69044282" sldId="275"/>
            <ac:spMk id="21" creationId="{79E612DA-24F0-408F-9B9E-3F32E34853FC}"/>
          </ac:spMkLst>
        </pc:spChg>
        <pc:spChg chg="mod">
          <ac:chgData name="Fabian Gross (s)" userId="d6761eaa-fdcc-4f3e-af6b-0467f69055f3" providerId="ADAL" clId="{FDEFEF56-C64D-4D5F-A289-365173C76FF9}" dt="2024-03-03T15:20:17.058" v="6514"/>
          <ac:spMkLst>
            <pc:docMk/>
            <pc:sldMk cId="69044282" sldId="275"/>
            <ac:spMk id="23" creationId="{484FF51C-2249-4CF8-9D38-971B5FC9EE1B}"/>
          </ac:spMkLst>
        </pc:spChg>
        <pc:spChg chg="mod">
          <ac:chgData name="Fabian Gross (s)" userId="d6761eaa-fdcc-4f3e-af6b-0467f69055f3" providerId="ADAL" clId="{FDEFEF56-C64D-4D5F-A289-365173C76FF9}" dt="2024-02-29T22:16:01.582" v="5023" actId="12788"/>
          <ac:spMkLst>
            <pc:docMk/>
            <pc:sldMk cId="69044282" sldId="275"/>
            <ac:spMk id="25" creationId="{B91E99E9-75E7-4BF5-9BD7-1AE214AE0B97}"/>
          </ac:spMkLst>
        </pc:spChg>
        <pc:spChg chg="mod">
          <ac:chgData name="Fabian Gross (s)" userId="d6761eaa-fdcc-4f3e-af6b-0467f69055f3" providerId="ADAL" clId="{FDEFEF56-C64D-4D5F-A289-365173C76FF9}" dt="2024-02-29T22:16:01.582" v="5023" actId="12788"/>
          <ac:spMkLst>
            <pc:docMk/>
            <pc:sldMk cId="69044282" sldId="275"/>
            <ac:spMk id="26" creationId="{728DC961-9E51-47C0-B543-6039DF0587F4}"/>
          </ac:spMkLst>
        </pc:spChg>
        <pc:spChg chg="del">
          <ac:chgData name="Fabian Gross (s)" userId="d6761eaa-fdcc-4f3e-af6b-0467f69055f3" providerId="ADAL" clId="{FDEFEF56-C64D-4D5F-A289-365173C76FF9}" dt="2024-02-29T21:41:01.954" v="4567" actId="478"/>
          <ac:spMkLst>
            <pc:docMk/>
            <pc:sldMk cId="69044282" sldId="275"/>
            <ac:spMk id="27" creationId="{25389E89-7DC5-413A-B707-4304ABE77FE4}"/>
          </ac:spMkLst>
        </pc:spChg>
        <pc:spChg chg="mod">
          <ac:chgData name="Fabian Gross (s)" userId="d6761eaa-fdcc-4f3e-af6b-0467f69055f3" providerId="ADAL" clId="{FDEFEF56-C64D-4D5F-A289-365173C76FF9}" dt="2024-02-29T22:16:01.582" v="5023" actId="12788"/>
          <ac:spMkLst>
            <pc:docMk/>
            <pc:sldMk cId="69044282" sldId="275"/>
            <ac:spMk id="28" creationId="{BC83AE83-725D-4393-BE3A-4D336DFA2AF1}"/>
          </ac:spMkLst>
        </pc:spChg>
        <pc:spChg chg="add del">
          <ac:chgData name="Fabian Gross (s)" userId="d6761eaa-fdcc-4f3e-af6b-0467f69055f3" providerId="ADAL" clId="{FDEFEF56-C64D-4D5F-A289-365173C76FF9}" dt="2024-02-29T21:40:49.682" v="4559" actId="478"/>
          <ac:spMkLst>
            <pc:docMk/>
            <pc:sldMk cId="69044282" sldId="275"/>
            <ac:spMk id="41" creationId="{39A40F2E-7FC9-4F34-AD99-379FF36E6008}"/>
          </ac:spMkLst>
        </pc:spChg>
        <pc:spChg chg="del topLvl">
          <ac:chgData name="Fabian Gross (s)" userId="d6761eaa-fdcc-4f3e-af6b-0467f69055f3" providerId="ADAL" clId="{FDEFEF56-C64D-4D5F-A289-365173C76FF9}" dt="2024-02-29T21:41:40.374" v="4591"/>
          <ac:spMkLst>
            <pc:docMk/>
            <pc:sldMk cId="69044282" sldId="275"/>
            <ac:spMk id="81" creationId="{86BD2F45-5024-4A06-AD22-11E74E4B8954}"/>
          </ac:spMkLst>
        </pc:spChg>
        <pc:spChg chg="del">
          <ac:chgData name="Fabian Gross (s)" userId="d6761eaa-fdcc-4f3e-af6b-0467f69055f3" providerId="ADAL" clId="{FDEFEF56-C64D-4D5F-A289-365173C76FF9}" dt="2024-02-29T21:41:24.500" v="4587" actId="478"/>
          <ac:spMkLst>
            <pc:docMk/>
            <pc:sldMk cId="69044282" sldId="275"/>
            <ac:spMk id="82" creationId="{8B05F7E8-E498-4CC3-8771-BECFB1FF66CC}"/>
          </ac:spMkLst>
        </pc:spChg>
        <pc:spChg chg="mod ord">
          <ac:chgData name="Fabian Gross (s)" userId="d6761eaa-fdcc-4f3e-af6b-0467f69055f3" providerId="ADAL" clId="{FDEFEF56-C64D-4D5F-A289-365173C76FF9}" dt="2024-02-29T21:43:09.973" v="4619" actId="164"/>
          <ac:spMkLst>
            <pc:docMk/>
            <pc:sldMk cId="69044282" sldId="275"/>
            <ac:spMk id="83" creationId="{A866D41F-5D23-4505-944A-3C7754E4B736}"/>
          </ac:spMkLst>
        </pc:spChg>
        <pc:spChg chg="del">
          <ac:chgData name="Fabian Gross (s)" userId="d6761eaa-fdcc-4f3e-af6b-0467f69055f3" providerId="ADAL" clId="{FDEFEF56-C64D-4D5F-A289-365173C76FF9}" dt="2024-02-29T21:40:10.147" v="4539" actId="478"/>
          <ac:spMkLst>
            <pc:docMk/>
            <pc:sldMk cId="69044282" sldId="275"/>
            <ac:spMk id="85" creationId="{8D1F22C7-5805-463C-B8D7-6A17A7651EA8}"/>
          </ac:spMkLst>
        </pc:spChg>
        <pc:spChg chg="del">
          <ac:chgData name="Fabian Gross (s)" userId="d6761eaa-fdcc-4f3e-af6b-0467f69055f3" providerId="ADAL" clId="{FDEFEF56-C64D-4D5F-A289-365173C76FF9}" dt="2024-02-29T21:40:12.864" v="4542" actId="478"/>
          <ac:spMkLst>
            <pc:docMk/>
            <pc:sldMk cId="69044282" sldId="275"/>
            <ac:spMk id="86" creationId="{E0C4D3FE-2FFE-4A70-B33D-27ED69152E51}"/>
          </ac:spMkLst>
        </pc:spChg>
        <pc:spChg chg="del mod">
          <ac:chgData name="Fabian Gross (s)" userId="d6761eaa-fdcc-4f3e-af6b-0467f69055f3" providerId="ADAL" clId="{FDEFEF56-C64D-4D5F-A289-365173C76FF9}" dt="2024-02-29T21:40:12.249" v="4541" actId="478"/>
          <ac:spMkLst>
            <pc:docMk/>
            <pc:sldMk cId="69044282" sldId="275"/>
            <ac:spMk id="87" creationId="{C8C6233D-1F29-4C59-8BA8-DB25054419A6}"/>
          </ac:spMkLst>
        </pc:spChg>
        <pc:spChg chg="del">
          <ac:chgData name="Fabian Gross (s)" userId="d6761eaa-fdcc-4f3e-af6b-0467f69055f3" providerId="ADAL" clId="{FDEFEF56-C64D-4D5F-A289-365173C76FF9}" dt="2024-02-29T21:40:14.387" v="4543" actId="478"/>
          <ac:spMkLst>
            <pc:docMk/>
            <pc:sldMk cId="69044282" sldId="275"/>
            <ac:spMk id="88" creationId="{E29460AE-5331-45CD-8FE2-32621B876291}"/>
          </ac:spMkLst>
        </pc:spChg>
        <pc:spChg chg="del">
          <ac:chgData name="Fabian Gross (s)" userId="d6761eaa-fdcc-4f3e-af6b-0467f69055f3" providerId="ADAL" clId="{FDEFEF56-C64D-4D5F-A289-365173C76FF9}" dt="2024-02-29T21:40:15.259" v="4544" actId="478"/>
          <ac:spMkLst>
            <pc:docMk/>
            <pc:sldMk cId="69044282" sldId="275"/>
            <ac:spMk id="89" creationId="{111DEBBF-7279-47AA-9BC5-FA899B4835A3}"/>
          </ac:spMkLst>
        </pc:spChg>
        <pc:spChg chg="del">
          <ac:chgData name="Fabian Gross (s)" userId="d6761eaa-fdcc-4f3e-af6b-0467f69055f3" providerId="ADAL" clId="{FDEFEF56-C64D-4D5F-A289-365173C76FF9}" dt="2024-02-29T21:40:54.265" v="4561" actId="478"/>
          <ac:spMkLst>
            <pc:docMk/>
            <pc:sldMk cId="69044282" sldId="275"/>
            <ac:spMk id="90" creationId="{A3CE0117-397F-45C7-9851-0A98F7308505}"/>
          </ac:spMkLst>
        </pc:spChg>
        <pc:spChg chg="mod">
          <ac:chgData name="Fabian Gross (s)" userId="d6761eaa-fdcc-4f3e-af6b-0467f69055f3" providerId="ADAL" clId="{FDEFEF56-C64D-4D5F-A289-365173C76FF9}" dt="2024-02-29T22:10:09.224" v="4928" actId="1076"/>
          <ac:spMkLst>
            <pc:docMk/>
            <pc:sldMk cId="69044282" sldId="275"/>
            <ac:spMk id="91" creationId="{FF9AC445-2975-40D6-A952-85AA7AB35388}"/>
          </ac:spMkLst>
        </pc:spChg>
        <pc:spChg chg="add mod">
          <ac:chgData name="Fabian Gross (s)" userId="d6761eaa-fdcc-4f3e-af6b-0467f69055f3" providerId="ADAL" clId="{FDEFEF56-C64D-4D5F-A289-365173C76FF9}" dt="2024-02-29T21:43:09.973" v="4619" actId="164"/>
          <ac:spMkLst>
            <pc:docMk/>
            <pc:sldMk cId="69044282" sldId="275"/>
            <ac:spMk id="92" creationId="{51C0B7E9-1648-467D-8B5C-F2BD8795C8B8}"/>
          </ac:spMkLst>
        </pc:spChg>
        <pc:spChg chg="add del">
          <ac:chgData name="Fabian Gross (s)" userId="d6761eaa-fdcc-4f3e-af6b-0467f69055f3" providerId="ADAL" clId="{FDEFEF56-C64D-4D5F-A289-365173C76FF9}" dt="2024-02-29T21:41:00.538" v="4565" actId="478"/>
          <ac:spMkLst>
            <pc:docMk/>
            <pc:sldMk cId="69044282" sldId="275"/>
            <ac:spMk id="93" creationId="{A171C7FC-799D-4084-9A35-95D9A5AF216D}"/>
          </ac:spMkLst>
        </pc:spChg>
        <pc:spChg chg="del">
          <ac:chgData name="Fabian Gross (s)" userId="d6761eaa-fdcc-4f3e-af6b-0467f69055f3" providerId="ADAL" clId="{FDEFEF56-C64D-4D5F-A289-365173C76FF9}" dt="2024-02-29T21:40:56.396" v="4562" actId="478"/>
          <ac:spMkLst>
            <pc:docMk/>
            <pc:sldMk cId="69044282" sldId="275"/>
            <ac:spMk id="94" creationId="{33F77DA4-5399-4CC8-96C9-F7BA558DFDF3}"/>
          </ac:spMkLst>
        </pc:spChg>
        <pc:spChg chg="del">
          <ac:chgData name="Fabian Gross (s)" userId="d6761eaa-fdcc-4f3e-af6b-0467f69055f3" providerId="ADAL" clId="{FDEFEF56-C64D-4D5F-A289-365173C76FF9}" dt="2024-02-29T21:40:08.747" v="4538" actId="478"/>
          <ac:spMkLst>
            <pc:docMk/>
            <pc:sldMk cId="69044282" sldId="275"/>
            <ac:spMk id="95" creationId="{597D1F99-989D-4FD7-BE24-9AFC44D7598E}"/>
          </ac:spMkLst>
        </pc:spChg>
        <pc:spChg chg="del">
          <ac:chgData name="Fabian Gross (s)" userId="d6761eaa-fdcc-4f3e-af6b-0467f69055f3" providerId="ADAL" clId="{FDEFEF56-C64D-4D5F-A289-365173C76FF9}" dt="2024-02-29T21:40:04.464" v="4534" actId="478"/>
          <ac:spMkLst>
            <pc:docMk/>
            <pc:sldMk cId="69044282" sldId="275"/>
            <ac:spMk id="96" creationId="{7548C343-B66E-4C05-BAF3-09644D053628}"/>
          </ac:spMkLst>
        </pc:spChg>
        <pc:spChg chg="del">
          <ac:chgData name="Fabian Gross (s)" userId="d6761eaa-fdcc-4f3e-af6b-0467f69055f3" providerId="ADAL" clId="{FDEFEF56-C64D-4D5F-A289-365173C76FF9}" dt="2024-02-29T21:40:05.701" v="4535" actId="478"/>
          <ac:spMkLst>
            <pc:docMk/>
            <pc:sldMk cId="69044282" sldId="275"/>
            <ac:spMk id="97" creationId="{EF80802B-FBCF-4D00-83A3-1B4D39E0D851}"/>
          </ac:spMkLst>
        </pc:spChg>
        <pc:spChg chg="del mod">
          <ac:chgData name="Fabian Gross (s)" userId="d6761eaa-fdcc-4f3e-af6b-0467f69055f3" providerId="ADAL" clId="{FDEFEF56-C64D-4D5F-A289-365173C76FF9}" dt="2024-02-29T22:16:48.259" v="5026" actId="478"/>
          <ac:spMkLst>
            <pc:docMk/>
            <pc:sldMk cId="69044282" sldId="275"/>
            <ac:spMk id="98" creationId="{29311EC8-8345-4A90-BDF2-F4D26EA40E78}"/>
          </ac:spMkLst>
        </pc:spChg>
        <pc:spChg chg="del mod">
          <ac:chgData name="Fabian Gross (s)" userId="d6761eaa-fdcc-4f3e-af6b-0467f69055f3" providerId="ADAL" clId="{FDEFEF56-C64D-4D5F-A289-365173C76FF9}" dt="2024-02-29T22:16:46.094" v="5025" actId="478"/>
          <ac:spMkLst>
            <pc:docMk/>
            <pc:sldMk cId="69044282" sldId="275"/>
            <ac:spMk id="102" creationId="{BEB3DFE9-5E74-4F94-92B0-9334C0E51425}"/>
          </ac:spMkLst>
        </pc:spChg>
        <pc:spChg chg="add del mod">
          <ac:chgData name="Fabian Gross (s)" userId="d6761eaa-fdcc-4f3e-af6b-0467f69055f3" providerId="ADAL" clId="{FDEFEF56-C64D-4D5F-A289-365173C76FF9}" dt="2024-02-29T21:42:52.806" v="4616" actId="478"/>
          <ac:spMkLst>
            <pc:docMk/>
            <pc:sldMk cId="69044282" sldId="275"/>
            <ac:spMk id="104" creationId="{59C0E9E8-994A-43A8-8642-73D98D854035}"/>
          </ac:spMkLst>
        </pc:spChg>
        <pc:spChg chg="del">
          <ac:chgData name="Fabian Gross (s)" userId="d6761eaa-fdcc-4f3e-af6b-0467f69055f3" providerId="ADAL" clId="{FDEFEF56-C64D-4D5F-A289-365173C76FF9}" dt="2024-02-29T21:40:06.859" v="4536" actId="478"/>
          <ac:spMkLst>
            <pc:docMk/>
            <pc:sldMk cId="69044282" sldId="275"/>
            <ac:spMk id="108" creationId="{CC6162E2-4F5C-47B4-B3BB-6AAD7DA97501}"/>
          </ac:spMkLst>
        </pc:spChg>
        <pc:spChg chg="add mod">
          <ac:chgData name="Fabian Gross (s)" userId="d6761eaa-fdcc-4f3e-af6b-0467f69055f3" providerId="ADAL" clId="{FDEFEF56-C64D-4D5F-A289-365173C76FF9}" dt="2024-02-29T22:09:47.106" v="4926" actId="1076"/>
          <ac:spMkLst>
            <pc:docMk/>
            <pc:sldMk cId="69044282" sldId="275"/>
            <ac:spMk id="111" creationId="{4F802F90-A09B-41B3-B798-EF1F0C6263BD}"/>
          </ac:spMkLst>
        </pc:spChg>
        <pc:spChg chg="del">
          <ac:chgData name="Fabian Gross (s)" userId="d6761eaa-fdcc-4f3e-af6b-0467f69055f3" providerId="ADAL" clId="{FDEFEF56-C64D-4D5F-A289-365173C76FF9}" dt="2024-02-29T21:40:46.570" v="4558" actId="478"/>
          <ac:spMkLst>
            <pc:docMk/>
            <pc:sldMk cId="69044282" sldId="275"/>
            <ac:spMk id="112" creationId="{19353BC3-3E5E-472A-B5BB-D96E057CBC54}"/>
          </ac:spMkLst>
        </pc:spChg>
        <pc:spChg chg="add mod">
          <ac:chgData name="Fabian Gross (s)" userId="d6761eaa-fdcc-4f3e-af6b-0467f69055f3" providerId="ADAL" clId="{FDEFEF56-C64D-4D5F-A289-365173C76FF9}" dt="2024-02-29T22:10:03.869" v="4927" actId="1076"/>
          <ac:spMkLst>
            <pc:docMk/>
            <pc:sldMk cId="69044282" sldId="275"/>
            <ac:spMk id="113" creationId="{C54F871E-86C6-431E-87AB-41E73E877C03}"/>
          </ac:spMkLst>
        </pc:spChg>
        <pc:spChg chg="add del mod">
          <ac:chgData name="Fabian Gross (s)" userId="d6761eaa-fdcc-4f3e-af6b-0467f69055f3" providerId="ADAL" clId="{FDEFEF56-C64D-4D5F-A289-365173C76FF9}" dt="2024-02-29T21:49:58.784" v="4769" actId="478"/>
          <ac:spMkLst>
            <pc:docMk/>
            <pc:sldMk cId="69044282" sldId="275"/>
            <ac:spMk id="114" creationId="{749D1B50-6443-4A22-9663-AC7B355E5808}"/>
          </ac:spMkLst>
        </pc:spChg>
        <pc:spChg chg="add del mod">
          <ac:chgData name="Fabian Gross (s)" userId="d6761eaa-fdcc-4f3e-af6b-0467f69055f3" providerId="ADAL" clId="{FDEFEF56-C64D-4D5F-A289-365173C76FF9}" dt="2024-02-29T21:57:20.766" v="4825" actId="478"/>
          <ac:spMkLst>
            <pc:docMk/>
            <pc:sldMk cId="69044282" sldId="275"/>
            <ac:spMk id="115" creationId="{D8CAF419-4459-4608-BE3F-C69C7B779BD7}"/>
          </ac:spMkLst>
        </pc:spChg>
        <pc:spChg chg="add del mod">
          <ac:chgData name="Fabian Gross (s)" userId="d6761eaa-fdcc-4f3e-af6b-0467f69055f3" providerId="ADAL" clId="{FDEFEF56-C64D-4D5F-A289-365173C76FF9}" dt="2024-02-29T21:57:14.048" v="4824" actId="478"/>
          <ac:spMkLst>
            <pc:docMk/>
            <pc:sldMk cId="69044282" sldId="275"/>
            <ac:spMk id="116" creationId="{DB9FF146-5D77-4950-819B-E53A0004D3DA}"/>
          </ac:spMkLst>
        </pc:spChg>
        <pc:spChg chg="add del mod">
          <ac:chgData name="Fabian Gross (s)" userId="d6761eaa-fdcc-4f3e-af6b-0467f69055f3" providerId="ADAL" clId="{FDEFEF56-C64D-4D5F-A289-365173C76FF9}" dt="2024-02-29T21:57:09.307" v="4823" actId="478"/>
          <ac:spMkLst>
            <pc:docMk/>
            <pc:sldMk cId="69044282" sldId="275"/>
            <ac:spMk id="119" creationId="{8D54CD0B-D6CF-4720-97E7-74D126D22D5B}"/>
          </ac:spMkLst>
        </pc:spChg>
        <pc:spChg chg="del">
          <ac:chgData name="Fabian Gross (s)" userId="d6761eaa-fdcc-4f3e-af6b-0467f69055f3" providerId="ADAL" clId="{FDEFEF56-C64D-4D5F-A289-365173C76FF9}" dt="2024-02-29T21:40:40.721" v="4552" actId="478"/>
          <ac:spMkLst>
            <pc:docMk/>
            <pc:sldMk cId="69044282" sldId="275"/>
            <ac:spMk id="120" creationId="{E29EE455-8447-4E4A-9BB6-377652F6563E}"/>
          </ac:spMkLst>
        </pc:spChg>
        <pc:spChg chg="add del mod">
          <ac:chgData name="Fabian Gross (s)" userId="d6761eaa-fdcc-4f3e-af6b-0467f69055f3" providerId="ADAL" clId="{FDEFEF56-C64D-4D5F-A289-365173C76FF9}" dt="2024-02-29T21:57:40.475" v="4828" actId="478"/>
          <ac:spMkLst>
            <pc:docMk/>
            <pc:sldMk cId="69044282" sldId="275"/>
            <ac:spMk id="121" creationId="{94367B34-866A-45B0-9779-F977D9EEB15F}"/>
          </ac:spMkLst>
        </pc:spChg>
        <pc:spChg chg="add del mod">
          <ac:chgData name="Fabian Gross (s)" userId="d6761eaa-fdcc-4f3e-af6b-0467f69055f3" providerId="ADAL" clId="{FDEFEF56-C64D-4D5F-A289-365173C76FF9}" dt="2024-02-29T21:57:40.475" v="4828" actId="478"/>
          <ac:spMkLst>
            <pc:docMk/>
            <pc:sldMk cId="69044282" sldId="275"/>
            <ac:spMk id="123" creationId="{3C44D59F-F937-41B6-B754-C1E4EA14E1B4}"/>
          </ac:spMkLst>
        </pc:spChg>
        <pc:spChg chg="add del mod">
          <ac:chgData name="Fabian Gross (s)" userId="d6761eaa-fdcc-4f3e-af6b-0467f69055f3" providerId="ADAL" clId="{FDEFEF56-C64D-4D5F-A289-365173C76FF9}" dt="2024-02-29T21:57:40.475" v="4828" actId="478"/>
          <ac:spMkLst>
            <pc:docMk/>
            <pc:sldMk cId="69044282" sldId="275"/>
            <ac:spMk id="124" creationId="{95EAFA83-D200-4E2A-8413-13C35571A8BA}"/>
          </ac:spMkLst>
        </pc:spChg>
        <pc:spChg chg="add del mod">
          <ac:chgData name="Fabian Gross (s)" userId="d6761eaa-fdcc-4f3e-af6b-0467f69055f3" providerId="ADAL" clId="{FDEFEF56-C64D-4D5F-A289-365173C76FF9}" dt="2024-02-29T21:59:27.559" v="4840" actId="478"/>
          <ac:spMkLst>
            <pc:docMk/>
            <pc:sldMk cId="69044282" sldId="275"/>
            <ac:spMk id="126" creationId="{317F494F-90B6-489F-B689-F0DAE46B4AD8}"/>
          </ac:spMkLst>
        </pc:spChg>
        <pc:spChg chg="add del mod">
          <ac:chgData name="Fabian Gross (s)" userId="d6761eaa-fdcc-4f3e-af6b-0467f69055f3" providerId="ADAL" clId="{FDEFEF56-C64D-4D5F-A289-365173C76FF9}" dt="2024-02-29T21:59:27.559" v="4840" actId="478"/>
          <ac:spMkLst>
            <pc:docMk/>
            <pc:sldMk cId="69044282" sldId="275"/>
            <ac:spMk id="129" creationId="{A262DD44-9F23-4F87-A544-EEF01F5ADAE3}"/>
          </ac:spMkLst>
        </pc:spChg>
        <pc:spChg chg="add del mod">
          <ac:chgData name="Fabian Gross (s)" userId="d6761eaa-fdcc-4f3e-af6b-0467f69055f3" providerId="ADAL" clId="{FDEFEF56-C64D-4D5F-A289-365173C76FF9}" dt="2024-02-29T21:59:27.559" v="4840" actId="478"/>
          <ac:spMkLst>
            <pc:docMk/>
            <pc:sldMk cId="69044282" sldId="275"/>
            <ac:spMk id="133" creationId="{A6AC8C9E-04A8-45B8-A5FE-6C709FCE004E}"/>
          </ac:spMkLst>
        </pc:spChg>
        <pc:spChg chg="add mod">
          <ac:chgData name="Fabian Gross (s)" userId="d6761eaa-fdcc-4f3e-af6b-0467f69055f3" providerId="ADAL" clId="{FDEFEF56-C64D-4D5F-A289-365173C76FF9}" dt="2024-02-29T22:13:27.749" v="4984" actId="1076"/>
          <ac:spMkLst>
            <pc:docMk/>
            <pc:sldMk cId="69044282" sldId="275"/>
            <ac:spMk id="134" creationId="{C8E5215B-7C4D-4EC8-838C-4E9871CF3DA1}"/>
          </ac:spMkLst>
        </pc:spChg>
        <pc:spChg chg="add mod">
          <ac:chgData name="Fabian Gross (s)" userId="d6761eaa-fdcc-4f3e-af6b-0467f69055f3" providerId="ADAL" clId="{FDEFEF56-C64D-4D5F-A289-365173C76FF9}" dt="2024-02-29T22:13:27.749" v="4984" actId="1076"/>
          <ac:spMkLst>
            <pc:docMk/>
            <pc:sldMk cId="69044282" sldId="275"/>
            <ac:spMk id="135" creationId="{18B97826-BBA2-42BA-9A88-CADC70490A51}"/>
          </ac:spMkLst>
        </pc:spChg>
        <pc:spChg chg="add mod">
          <ac:chgData name="Fabian Gross (s)" userId="d6761eaa-fdcc-4f3e-af6b-0467f69055f3" providerId="ADAL" clId="{FDEFEF56-C64D-4D5F-A289-365173C76FF9}" dt="2024-02-29T22:14:45.357" v="5010" actId="20577"/>
          <ac:spMkLst>
            <pc:docMk/>
            <pc:sldMk cId="69044282" sldId="275"/>
            <ac:spMk id="136" creationId="{6D709AD0-EF80-4409-BF71-26FBD5D53FFB}"/>
          </ac:spMkLst>
        </pc:spChg>
        <pc:grpChg chg="del">
          <ac:chgData name="Fabian Gross (s)" userId="d6761eaa-fdcc-4f3e-af6b-0467f69055f3" providerId="ADAL" clId="{FDEFEF56-C64D-4D5F-A289-365173C76FF9}" dt="2024-02-29T21:40:22.977" v="4545" actId="478"/>
          <ac:grpSpMkLst>
            <pc:docMk/>
            <pc:sldMk cId="69044282" sldId="275"/>
            <ac:grpSpMk id="7" creationId="{393293E6-4D3D-4D17-8C82-E2F0368B792A}"/>
          </ac:grpSpMkLst>
        </pc:grpChg>
        <pc:grpChg chg="add mod ord">
          <ac:chgData name="Fabian Gross (s)" userId="d6761eaa-fdcc-4f3e-af6b-0467f69055f3" providerId="ADAL" clId="{FDEFEF56-C64D-4D5F-A289-365173C76FF9}" dt="2024-02-29T21:43:19.898" v="4625" actId="167"/>
          <ac:grpSpMkLst>
            <pc:docMk/>
            <pc:sldMk cId="69044282" sldId="275"/>
            <ac:grpSpMk id="10" creationId="{82403856-A641-4D21-98AF-6DBAEF3A27AC}"/>
          </ac:grpSpMkLst>
        </pc:grpChg>
        <pc:grpChg chg="add del mod">
          <ac:chgData name="Fabian Gross (s)" userId="d6761eaa-fdcc-4f3e-af6b-0467f69055f3" providerId="ADAL" clId="{FDEFEF56-C64D-4D5F-A289-365173C76FF9}" dt="2024-02-29T21:51:50.206" v="4781" actId="27803"/>
          <ac:grpSpMkLst>
            <pc:docMk/>
            <pc:sldMk cId="69044282" sldId="275"/>
            <ac:grpSpMk id="16" creationId="{76884391-4610-4B2D-909B-B504B3057B67}"/>
          </ac:grpSpMkLst>
        </pc:grpChg>
        <pc:grpChg chg="del">
          <ac:chgData name="Fabian Gross (s)" userId="d6761eaa-fdcc-4f3e-af6b-0467f69055f3" providerId="ADAL" clId="{FDEFEF56-C64D-4D5F-A289-365173C76FF9}" dt="2024-02-29T21:40:42.061" v="4553" actId="478"/>
          <ac:grpSpMkLst>
            <pc:docMk/>
            <pc:sldMk cId="69044282" sldId="275"/>
            <ac:grpSpMk id="20" creationId="{1A6DA798-14BC-49DB-B2D1-FB82BC78F72D}"/>
          </ac:grpSpMkLst>
        </pc:grpChg>
        <pc:grpChg chg="del mod">
          <ac:chgData name="Fabian Gross (s)" userId="d6761eaa-fdcc-4f3e-af6b-0467f69055f3" providerId="ADAL" clId="{FDEFEF56-C64D-4D5F-A289-365173C76FF9}" dt="2024-02-29T21:52:00.198" v="4785" actId="27803"/>
          <ac:grpSpMkLst>
            <pc:docMk/>
            <pc:sldMk cId="69044282" sldId="275"/>
            <ac:grpSpMk id="24" creationId="{8F1181E9-C2B1-43C4-B987-DB89A1DECBE3}"/>
          </ac:grpSpMkLst>
        </pc:grpChg>
        <pc:grpChg chg="add mod">
          <ac:chgData name="Fabian Gross (s)" userId="d6761eaa-fdcc-4f3e-af6b-0467f69055f3" providerId="ADAL" clId="{FDEFEF56-C64D-4D5F-A289-365173C76FF9}" dt="2024-02-29T22:15:20.979" v="5014" actId="164"/>
          <ac:grpSpMkLst>
            <pc:docMk/>
            <pc:sldMk cId="69044282" sldId="275"/>
            <ac:grpSpMk id="31" creationId="{31B20BBD-6DD6-42BA-8DE7-0FB55C75A3BA}"/>
          </ac:grpSpMkLst>
        </pc:grpChg>
        <pc:grpChg chg="del">
          <ac:chgData name="Fabian Gross (s)" userId="d6761eaa-fdcc-4f3e-af6b-0467f69055f3" providerId="ADAL" clId="{FDEFEF56-C64D-4D5F-A289-365173C76FF9}" dt="2024-02-29T21:41:01.328" v="4566" actId="478"/>
          <ac:grpSpMkLst>
            <pc:docMk/>
            <pc:sldMk cId="69044282" sldId="275"/>
            <ac:grpSpMk id="37" creationId="{31B971D7-A0E0-4D70-ABB3-33F61489F680}"/>
          </ac:grpSpMkLst>
        </pc:grpChg>
        <pc:grpChg chg="del">
          <ac:chgData name="Fabian Gross (s)" userId="d6761eaa-fdcc-4f3e-af6b-0467f69055f3" providerId="ADAL" clId="{FDEFEF56-C64D-4D5F-A289-365173C76FF9}" dt="2024-02-29T21:41:25.301" v="4588" actId="478"/>
          <ac:grpSpMkLst>
            <pc:docMk/>
            <pc:sldMk cId="69044282" sldId="275"/>
            <ac:grpSpMk id="107" creationId="{F52296BD-DD91-48F5-83F3-E08F75957B6B}"/>
          </ac:grpSpMkLst>
        </pc:grpChg>
        <pc:graphicFrameChg chg="add del mod">
          <ac:chgData name="Fabian Gross (s)" userId="d6761eaa-fdcc-4f3e-af6b-0467f69055f3" providerId="ADAL" clId="{FDEFEF56-C64D-4D5F-A289-365173C76FF9}" dt="2024-02-29T22:14:17.725" v="4986"/>
          <ac:graphicFrameMkLst>
            <pc:docMk/>
            <pc:sldMk cId="69044282" sldId="275"/>
            <ac:graphicFrameMk id="30" creationId="{E6C1D69D-C735-41A3-B68A-3118E925E4C3}"/>
          </ac:graphicFrameMkLst>
        </pc:graphicFrameChg>
        <pc:picChg chg="del">
          <ac:chgData name="Fabian Gross (s)" userId="d6761eaa-fdcc-4f3e-af6b-0467f69055f3" providerId="ADAL" clId="{FDEFEF56-C64D-4D5F-A289-365173C76FF9}" dt="2024-02-29T21:40:51.695" v="4560" actId="478"/>
          <ac:picMkLst>
            <pc:docMk/>
            <pc:sldMk cId="69044282" sldId="275"/>
            <ac:picMk id="4" creationId="{FA3C1598-70FF-4ED0-9752-77880A1A50D8}"/>
          </ac:picMkLst>
        </pc:picChg>
        <pc:picChg chg="del">
          <ac:chgData name="Fabian Gross (s)" userId="d6761eaa-fdcc-4f3e-af6b-0467f69055f3" providerId="ADAL" clId="{FDEFEF56-C64D-4D5F-A289-365173C76FF9}" dt="2024-02-29T21:40:07.701" v="4537" actId="478"/>
          <ac:picMkLst>
            <pc:docMk/>
            <pc:sldMk cId="69044282" sldId="275"/>
            <ac:picMk id="5" creationId="{CD7DECC2-4E75-4513-829E-17D275368191}"/>
          </ac:picMkLst>
        </pc:picChg>
        <pc:picChg chg="del topLvl">
          <ac:chgData name="Fabian Gross (s)" userId="d6761eaa-fdcc-4f3e-af6b-0467f69055f3" providerId="ADAL" clId="{FDEFEF56-C64D-4D5F-A289-365173C76FF9}" dt="2024-02-29T21:40:22.977" v="4545" actId="478"/>
          <ac:picMkLst>
            <pc:docMk/>
            <pc:sldMk cId="69044282" sldId="275"/>
            <ac:picMk id="6" creationId="{1C0322EC-B510-4A95-90B2-053BCD3DC4B5}"/>
          </ac:picMkLst>
        </pc:picChg>
        <pc:picChg chg="add mod">
          <ac:chgData name="Fabian Gross (s)" userId="d6761eaa-fdcc-4f3e-af6b-0467f69055f3" providerId="ADAL" clId="{FDEFEF56-C64D-4D5F-A289-365173C76FF9}" dt="2024-02-29T22:16:09.035" v="5024" actId="1076"/>
          <ac:picMkLst>
            <pc:docMk/>
            <pc:sldMk cId="69044282" sldId="275"/>
            <ac:picMk id="13" creationId="{00B38687-2844-4BEA-8D3F-CFFE5DBC2A45}"/>
          </ac:picMkLst>
        </pc:picChg>
        <pc:picChg chg="add del mod ord">
          <ac:chgData name="Fabian Gross (s)" userId="d6761eaa-fdcc-4f3e-af6b-0467f69055f3" providerId="ADAL" clId="{FDEFEF56-C64D-4D5F-A289-365173C76FF9}" dt="2024-02-29T21:52:00.198" v="4785" actId="27803"/>
          <ac:picMkLst>
            <pc:docMk/>
            <pc:sldMk cId="69044282" sldId="275"/>
            <ac:picMk id="15" creationId="{9BF17C8C-6D88-4061-88C0-5A2B3C1CADBB}"/>
          </ac:picMkLst>
        </pc:picChg>
        <pc:picChg chg="del">
          <ac:chgData name="Fabian Gross (s)" userId="d6761eaa-fdcc-4f3e-af6b-0467f69055f3" providerId="ADAL" clId="{FDEFEF56-C64D-4D5F-A289-365173C76FF9}" dt="2024-02-29T21:40:38.193" v="4549" actId="478"/>
          <ac:picMkLst>
            <pc:docMk/>
            <pc:sldMk cId="69044282" sldId="275"/>
            <ac:picMk id="22" creationId="{4CB33287-FB10-4D96-B2C0-ED488CF18DE4}"/>
          </ac:picMkLst>
        </pc:picChg>
        <pc:picChg chg="add mod">
          <ac:chgData name="Fabian Gross (s)" userId="d6761eaa-fdcc-4f3e-af6b-0467f69055f3" providerId="ADAL" clId="{FDEFEF56-C64D-4D5F-A289-365173C76FF9}" dt="2024-03-04T14:40:24.782" v="8221"/>
          <ac:picMkLst>
            <pc:docMk/>
            <pc:sldMk cId="69044282" sldId="275"/>
            <ac:picMk id="39" creationId="{96B86307-C4B0-43DF-BF39-429F52C1F339}"/>
          </ac:picMkLst>
        </pc:picChg>
        <pc:cxnChg chg="del">
          <ac:chgData name="Fabian Gross (s)" userId="d6761eaa-fdcc-4f3e-af6b-0467f69055f3" providerId="ADAL" clId="{FDEFEF56-C64D-4D5F-A289-365173C76FF9}" dt="2024-02-29T21:40:43.702" v="4555" actId="478"/>
          <ac:cxnSpMkLst>
            <pc:docMk/>
            <pc:sldMk cId="69044282" sldId="275"/>
            <ac:cxnSpMk id="109" creationId="{ADF462E2-C2A1-45BF-8D2C-66093767C90B}"/>
          </ac:cxnSpMkLst>
        </pc:cxnChg>
        <pc:cxnChg chg="del">
          <ac:chgData name="Fabian Gross (s)" userId="d6761eaa-fdcc-4f3e-af6b-0467f69055f3" providerId="ADAL" clId="{FDEFEF56-C64D-4D5F-A289-365173C76FF9}" dt="2024-02-29T21:41:10.248" v="4576" actId="478"/>
          <ac:cxnSpMkLst>
            <pc:docMk/>
            <pc:sldMk cId="69044282" sldId="275"/>
            <ac:cxnSpMk id="110" creationId="{351A3D33-1BA9-41AD-A84F-5305EF8F587C}"/>
          </ac:cxnSpMkLst>
        </pc:cxnChg>
        <pc:cxnChg chg="del">
          <ac:chgData name="Fabian Gross (s)" userId="d6761eaa-fdcc-4f3e-af6b-0467f69055f3" providerId="ADAL" clId="{FDEFEF56-C64D-4D5F-A289-365173C76FF9}" dt="2024-02-29T21:41:02.880" v="4568" actId="478"/>
          <ac:cxnSpMkLst>
            <pc:docMk/>
            <pc:sldMk cId="69044282" sldId="275"/>
            <ac:cxnSpMk id="117" creationId="{0DAB3DC2-18B4-4747-9088-CAC8C9832904}"/>
          </ac:cxnSpMkLst>
        </pc:cxnChg>
        <pc:cxnChg chg="del">
          <ac:chgData name="Fabian Gross (s)" userId="d6761eaa-fdcc-4f3e-af6b-0467f69055f3" providerId="ADAL" clId="{FDEFEF56-C64D-4D5F-A289-365173C76FF9}" dt="2024-02-29T21:41:06.596" v="4571" actId="478"/>
          <ac:cxnSpMkLst>
            <pc:docMk/>
            <pc:sldMk cId="69044282" sldId="275"/>
            <ac:cxnSpMk id="118" creationId="{75D0D47F-C2EA-4210-9A62-05C626437C56}"/>
          </ac:cxnSpMkLst>
        </pc:cxnChg>
        <pc:cxnChg chg="del">
          <ac:chgData name="Fabian Gross (s)" userId="d6761eaa-fdcc-4f3e-af6b-0467f69055f3" providerId="ADAL" clId="{FDEFEF56-C64D-4D5F-A289-365173C76FF9}" dt="2024-02-29T21:41:07.157" v="4572" actId="478"/>
          <ac:cxnSpMkLst>
            <pc:docMk/>
            <pc:sldMk cId="69044282" sldId="275"/>
            <ac:cxnSpMk id="122" creationId="{C93CB14D-C5B6-4246-B142-6B7A0CA928B8}"/>
          </ac:cxnSpMkLst>
        </pc:cxnChg>
        <pc:cxnChg chg="del">
          <ac:chgData name="Fabian Gross (s)" userId="d6761eaa-fdcc-4f3e-af6b-0467f69055f3" providerId="ADAL" clId="{FDEFEF56-C64D-4D5F-A289-365173C76FF9}" dt="2024-02-29T21:40:45.328" v="4557" actId="478"/>
          <ac:cxnSpMkLst>
            <pc:docMk/>
            <pc:sldMk cId="69044282" sldId="275"/>
            <ac:cxnSpMk id="125" creationId="{8ED07EB0-74D5-4C14-86D8-A295D37DCF52}"/>
          </ac:cxnSpMkLst>
        </pc:cxnChg>
        <pc:cxnChg chg="del">
          <ac:chgData name="Fabian Gross (s)" userId="d6761eaa-fdcc-4f3e-af6b-0467f69055f3" providerId="ADAL" clId="{FDEFEF56-C64D-4D5F-A289-365173C76FF9}" dt="2024-02-29T21:40:44.508" v="4556" actId="478"/>
          <ac:cxnSpMkLst>
            <pc:docMk/>
            <pc:sldMk cId="69044282" sldId="275"/>
            <ac:cxnSpMk id="127" creationId="{07B134CC-E92D-4C4B-A1A2-5C90B9DD5B96}"/>
          </ac:cxnSpMkLst>
        </pc:cxnChg>
        <pc:cxnChg chg="del">
          <ac:chgData name="Fabian Gross (s)" userId="d6761eaa-fdcc-4f3e-af6b-0467f69055f3" providerId="ADAL" clId="{FDEFEF56-C64D-4D5F-A289-365173C76FF9}" dt="2024-02-29T21:40:43.128" v="4554" actId="478"/>
          <ac:cxnSpMkLst>
            <pc:docMk/>
            <pc:sldMk cId="69044282" sldId="275"/>
            <ac:cxnSpMk id="128" creationId="{459D77A3-64DB-4140-B99D-7B524A940917}"/>
          </ac:cxnSpMkLst>
        </pc:cxnChg>
        <pc:cxnChg chg="del">
          <ac:chgData name="Fabian Gross (s)" userId="d6761eaa-fdcc-4f3e-af6b-0467f69055f3" providerId="ADAL" clId="{FDEFEF56-C64D-4D5F-A289-365173C76FF9}" dt="2024-02-29T21:41:08.034" v="4573" actId="478"/>
          <ac:cxnSpMkLst>
            <pc:docMk/>
            <pc:sldMk cId="69044282" sldId="275"/>
            <ac:cxnSpMk id="130" creationId="{9BAAA32E-A8B6-4817-AFB0-D1A1F76DE46A}"/>
          </ac:cxnSpMkLst>
        </pc:cxnChg>
        <pc:cxnChg chg="del">
          <ac:chgData name="Fabian Gross (s)" userId="d6761eaa-fdcc-4f3e-af6b-0467f69055f3" providerId="ADAL" clId="{FDEFEF56-C64D-4D5F-A289-365173C76FF9}" dt="2024-02-29T21:41:08.531" v="4574" actId="478"/>
          <ac:cxnSpMkLst>
            <pc:docMk/>
            <pc:sldMk cId="69044282" sldId="275"/>
            <ac:cxnSpMk id="131" creationId="{2F72DADB-4EEA-48C6-9D60-3E0F10BFC266}"/>
          </ac:cxnSpMkLst>
        </pc:cxnChg>
        <pc:cxnChg chg="del">
          <ac:chgData name="Fabian Gross (s)" userId="d6761eaa-fdcc-4f3e-af6b-0467f69055f3" providerId="ADAL" clId="{FDEFEF56-C64D-4D5F-A289-365173C76FF9}" dt="2024-02-29T21:41:09.499" v="4575" actId="478"/>
          <ac:cxnSpMkLst>
            <pc:docMk/>
            <pc:sldMk cId="69044282" sldId="275"/>
            <ac:cxnSpMk id="132" creationId="{44971E1C-0BC9-4C47-9415-9994972E11A8}"/>
          </ac:cxnSpMkLst>
        </pc:cxnChg>
      </pc:sldChg>
      <pc:sldChg chg="addSp delSp modSp new del mod">
        <pc:chgData name="Fabian Gross (s)" userId="d6761eaa-fdcc-4f3e-af6b-0467f69055f3" providerId="ADAL" clId="{FDEFEF56-C64D-4D5F-A289-365173C76FF9}" dt="2024-02-29T16:29:26.200" v="4510" actId="47"/>
        <pc:sldMkLst>
          <pc:docMk/>
          <pc:sldMk cId="3760957031" sldId="275"/>
        </pc:sldMkLst>
        <pc:spChg chg="mod topLvl">
          <ac:chgData name="Fabian Gross (s)" userId="d6761eaa-fdcc-4f3e-af6b-0467f69055f3" providerId="ADAL" clId="{FDEFEF56-C64D-4D5F-A289-365173C76FF9}" dt="2024-02-29T14:51:53.833" v="3792" actId="164"/>
          <ac:spMkLst>
            <pc:docMk/>
            <pc:sldMk cId="3760957031" sldId="275"/>
            <ac:spMk id="4" creationId="{3EC62CDD-15B7-4544-839B-8B9A543E63B7}"/>
          </ac:spMkLst>
        </pc:spChg>
        <pc:spChg chg="mod topLvl">
          <ac:chgData name="Fabian Gross (s)" userId="d6761eaa-fdcc-4f3e-af6b-0467f69055f3" providerId="ADAL" clId="{FDEFEF56-C64D-4D5F-A289-365173C76FF9}" dt="2024-02-29T14:51:53.833" v="3792" actId="164"/>
          <ac:spMkLst>
            <pc:docMk/>
            <pc:sldMk cId="3760957031" sldId="275"/>
            <ac:spMk id="6" creationId="{577F64E4-4D86-434E-9CC7-7F97803F394A}"/>
          </ac:spMkLst>
        </pc:spChg>
        <pc:spChg chg="mod topLvl">
          <ac:chgData name="Fabian Gross (s)" userId="d6761eaa-fdcc-4f3e-af6b-0467f69055f3" providerId="ADAL" clId="{FDEFEF56-C64D-4D5F-A289-365173C76FF9}" dt="2024-02-29T14:51:53.833" v="3792" actId="164"/>
          <ac:spMkLst>
            <pc:docMk/>
            <pc:sldMk cId="3760957031" sldId="275"/>
            <ac:spMk id="7" creationId="{9875F852-9FC7-4DD9-A28D-48B28FBB9D7B}"/>
          </ac:spMkLst>
        </pc:spChg>
        <pc:spChg chg="del mod topLvl">
          <ac:chgData name="Fabian Gross (s)" userId="d6761eaa-fdcc-4f3e-af6b-0467f69055f3" providerId="ADAL" clId="{FDEFEF56-C64D-4D5F-A289-365173C76FF9}" dt="2024-02-29T14:48:13.630" v="3769" actId="478"/>
          <ac:spMkLst>
            <pc:docMk/>
            <pc:sldMk cId="3760957031" sldId="275"/>
            <ac:spMk id="8" creationId="{04191485-F97F-4403-A594-AF68CC2C6609}"/>
          </ac:spMkLst>
        </pc:spChg>
        <pc:spChg chg="mod topLvl">
          <ac:chgData name="Fabian Gross (s)" userId="d6761eaa-fdcc-4f3e-af6b-0467f69055f3" providerId="ADAL" clId="{FDEFEF56-C64D-4D5F-A289-365173C76FF9}" dt="2024-02-29T14:51:53.833" v="3792" actId="164"/>
          <ac:spMkLst>
            <pc:docMk/>
            <pc:sldMk cId="3760957031" sldId="275"/>
            <ac:spMk id="9" creationId="{FCFE3BC2-2430-4590-848E-FC4AFBCAB39D}"/>
          </ac:spMkLst>
        </pc:spChg>
        <pc:spChg chg="mod topLvl">
          <ac:chgData name="Fabian Gross (s)" userId="d6761eaa-fdcc-4f3e-af6b-0467f69055f3" providerId="ADAL" clId="{FDEFEF56-C64D-4D5F-A289-365173C76FF9}" dt="2024-02-29T14:51:53.833" v="3792" actId="164"/>
          <ac:spMkLst>
            <pc:docMk/>
            <pc:sldMk cId="3760957031" sldId="275"/>
            <ac:spMk id="18" creationId="{862778EB-4B3E-40B2-A448-D8896DCA39FC}"/>
          </ac:spMkLst>
        </pc:spChg>
        <pc:spChg chg="mod topLvl">
          <ac:chgData name="Fabian Gross (s)" userId="d6761eaa-fdcc-4f3e-af6b-0467f69055f3" providerId="ADAL" clId="{FDEFEF56-C64D-4D5F-A289-365173C76FF9}" dt="2024-02-29T14:51:53.833" v="3792" actId="164"/>
          <ac:spMkLst>
            <pc:docMk/>
            <pc:sldMk cId="3760957031" sldId="275"/>
            <ac:spMk id="19" creationId="{A27D4501-F641-4503-A792-97F83C355F24}"/>
          </ac:spMkLst>
        </pc:spChg>
        <pc:spChg chg="del mod topLvl">
          <ac:chgData name="Fabian Gross (s)" userId="d6761eaa-fdcc-4f3e-af6b-0467f69055f3" providerId="ADAL" clId="{FDEFEF56-C64D-4D5F-A289-365173C76FF9}" dt="2024-02-29T14:45:22.382" v="3736"/>
          <ac:spMkLst>
            <pc:docMk/>
            <pc:sldMk cId="3760957031" sldId="275"/>
            <ac:spMk id="20" creationId="{1302CF45-D1A8-4631-9C2A-76AA50FB3CD2}"/>
          </ac:spMkLst>
        </pc:spChg>
        <pc:spChg chg="mod topLvl">
          <ac:chgData name="Fabian Gross (s)" userId="d6761eaa-fdcc-4f3e-af6b-0467f69055f3" providerId="ADAL" clId="{FDEFEF56-C64D-4D5F-A289-365173C76FF9}" dt="2024-02-29T14:51:53.833" v="3792" actId="164"/>
          <ac:spMkLst>
            <pc:docMk/>
            <pc:sldMk cId="3760957031" sldId="275"/>
            <ac:spMk id="21" creationId="{AC818806-81DB-4393-83ED-8A098CA1F9BC}"/>
          </ac:spMkLst>
        </pc:spChg>
        <pc:spChg chg="del mod topLvl">
          <ac:chgData name="Fabian Gross (s)" userId="d6761eaa-fdcc-4f3e-af6b-0467f69055f3" providerId="ADAL" clId="{FDEFEF56-C64D-4D5F-A289-365173C76FF9}" dt="2024-02-29T14:45:02.627" v="3715" actId="478"/>
          <ac:spMkLst>
            <pc:docMk/>
            <pc:sldMk cId="3760957031" sldId="275"/>
            <ac:spMk id="22" creationId="{25F5AF38-98D3-4334-9F65-F4F73A982253}"/>
          </ac:spMkLst>
        </pc:spChg>
        <pc:spChg chg="add del mod">
          <ac:chgData name="Fabian Gross (s)" userId="d6761eaa-fdcc-4f3e-af6b-0467f69055f3" providerId="ADAL" clId="{FDEFEF56-C64D-4D5F-A289-365173C76FF9}" dt="2024-02-29T14:51:49.035" v="3791" actId="478"/>
          <ac:spMkLst>
            <pc:docMk/>
            <pc:sldMk cId="3760957031" sldId="275"/>
            <ac:spMk id="26" creationId="{EF863D4A-2FAF-4588-8234-D59CF2A246D4}"/>
          </ac:spMkLst>
        </pc:spChg>
        <pc:spChg chg="add mod">
          <ac:chgData name="Fabian Gross (s)" userId="d6761eaa-fdcc-4f3e-af6b-0467f69055f3" providerId="ADAL" clId="{FDEFEF56-C64D-4D5F-A289-365173C76FF9}" dt="2024-02-29T14:51:53.833" v="3792" actId="164"/>
          <ac:spMkLst>
            <pc:docMk/>
            <pc:sldMk cId="3760957031" sldId="275"/>
            <ac:spMk id="29" creationId="{AA455B82-ACFF-4FE4-8EBC-86E91A702628}"/>
          </ac:spMkLst>
        </pc:spChg>
        <pc:spChg chg="add del mod ord">
          <ac:chgData name="Fabian Gross (s)" userId="d6761eaa-fdcc-4f3e-af6b-0467f69055f3" providerId="ADAL" clId="{FDEFEF56-C64D-4D5F-A289-365173C76FF9}" dt="2024-02-29T14:52:21.725" v="3795" actId="478"/>
          <ac:spMkLst>
            <pc:docMk/>
            <pc:sldMk cId="3760957031" sldId="275"/>
            <ac:spMk id="32" creationId="{7855C917-FF0C-487D-AAD8-70E6528FC92F}"/>
          </ac:spMkLst>
        </pc:spChg>
        <pc:spChg chg="add mod ord">
          <ac:chgData name="Fabian Gross (s)" userId="d6761eaa-fdcc-4f3e-af6b-0467f69055f3" providerId="ADAL" clId="{FDEFEF56-C64D-4D5F-A289-365173C76FF9}" dt="2024-02-29T14:54:08.413" v="3815" actId="164"/>
          <ac:spMkLst>
            <pc:docMk/>
            <pc:sldMk cId="3760957031" sldId="275"/>
            <ac:spMk id="34" creationId="{94E04000-833C-48F3-A42D-BD8B28ED22A2}"/>
          </ac:spMkLst>
        </pc:spChg>
        <pc:grpChg chg="add del mod">
          <ac:chgData name="Fabian Gross (s)" userId="d6761eaa-fdcc-4f3e-af6b-0467f69055f3" providerId="ADAL" clId="{FDEFEF56-C64D-4D5F-A289-365173C76FF9}" dt="2024-02-29T14:40:47.911" v="3634" actId="165"/>
          <ac:grpSpMkLst>
            <pc:docMk/>
            <pc:sldMk cId="3760957031" sldId="275"/>
            <ac:grpSpMk id="2" creationId="{381794FA-0A65-4B54-AAA4-1ED86F1F935A}"/>
          </ac:grpSpMkLst>
        </pc:grpChg>
        <pc:grpChg chg="del mod topLvl">
          <ac:chgData name="Fabian Gross (s)" userId="d6761eaa-fdcc-4f3e-af6b-0467f69055f3" providerId="ADAL" clId="{FDEFEF56-C64D-4D5F-A289-365173C76FF9}" dt="2024-02-29T14:42:11.144" v="3659" actId="165"/>
          <ac:grpSpMkLst>
            <pc:docMk/>
            <pc:sldMk cId="3760957031" sldId="275"/>
            <ac:grpSpMk id="3" creationId="{A02D9301-650C-4F53-8470-1C9177918EC5}"/>
          </ac:grpSpMkLst>
        </pc:grpChg>
        <pc:grpChg chg="del mod topLvl">
          <ac:chgData name="Fabian Gross (s)" userId="d6761eaa-fdcc-4f3e-af6b-0467f69055f3" providerId="ADAL" clId="{FDEFEF56-C64D-4D5F-A289-365173C76FF9}" dt="2024-02-29T14:42:14.876" v="3660" actId="165"/>
          <ac:grpSpMkLst>
            <pc:docMk/>
            <pc:sldMk cId="3760957031" sldId="275"/>
            <ac:grpSpMk id="5" creationId="{0713CE80-73DF-49D6-ABC0-BD55B24B68FA}"/>
          </ac:grpSpMkLst>
        </pc:grpChg>
        <pc:grpChg chg="del mod topLvl">
          <ac:chgData name="Fabian Gross (s)" userId="d6761eaa-fdcc-4f3e-af6b-0467f69055f3" providerId="ADAL" clId="{FDEFEF56-C64D-4D5F-A289-365173C76FF9}" dt="2024-02-29T14:42:17.227" v="3661" actId="165"/>
          <ac:grpSpMkLst>
            <pc:docMk/>
            <pc:sldMk cId="3760957031" sldId="275"/>
            <ac:grpSpMk id="10" creationId="{099A92F2-652F-482C-BA79-B2D545531FC0}"/>
          </ac:grpSpMkLst>
        </pc:grpChg>
        <pc:grpChg chg="del mod topLvl">
          <ac:chgData name="Fabian Gross (s)" userId="d6761eaa-fdcc-4f3e-af6b-0467f69055f3" providerId="ADAL" clId="{FDEFEF56-C64D-4D5F-A289-365173C76FF9}" dt="2024-02-29T14:42:21.639" v="3662" actId="165"/>
          <ac:grpSpMkLst>
            <pc:docMk/>
            <pc:sldMk cId="3760957031" sldId="275"/>
            <ac:grpSpMk id="14" creationId="{D5009D9D-310A-42E6-8C5B-F60F6E09D630}"/>
          </ac:grpSpMkLst>
        </pc:grpChg>
        <pc:grpChg chg="del mod topLvl">
          <ac:chgData name="Fabian Gross (s)" userId="d6761eaa-fdcc-4f3e-af6b-0467f69055f3" providerId="ADAL" clId="{FDEFEF56-C64D-4D5F-A289-365173C76FF9}" dt="2024-02-29T14:42:26.352" v="3663" actId="165"/>
          <ac:grpSpMkLst>
            <pc:docMk/>
            <pc:sldMk cId="3760957031" sldId="275"/>
            <ac:grpSpMk id="16" creationId="{5712AC40-8E81-4A71-8B04-1CC67C78F746}"/>
          </ac:grpSpMkLst>
        </pc:grpChg>
        <pc:grpChg chg="del mod topLvl">
          <ac:chgData name="Fabian Gross (s)" userId="d6761eaa-fdcc-4f3e-af6b-0467f69055f3" providerId="ADAL" clId="{FDEFEF56-C64D-4D5F-A289-365173C76FF9}" dt="2024-02-29T14:42:26.352" v="3663" actId="165"/>
          <ac:grpSpMkLst>
            <pc:docMk/>
            <pc:sldMk cId="3760957031" sldId="275"/>
            <ac:grpSpMk id="17" creationId="{8AFB44FB-9746-4E76-A7EE-BE7EB71E0FE0}"/>
          </ac:grpSpMkLst>
        </pc:grpChg>
        <pc:grpChg chg="del mod topLvl">
          <ac:chgData name="Fabian Gross (s)" userId="d6761eaa-fdcc-4f3e-af6b-0467f69055f3" providerId="ADAL" clId="{FDEFEF56-C64D-4D5F-A289-365173C76FF9}" dt="2024-02-29T14:42:34.635" v="3664" actId="165"/>
          <ac:grpSpMkLst>
            <pc:docMk/>
            <pc:sldMk cId="3760957031" sldId="275"/>
            <ac:grpSpMk id="23" creationId="{7770C916-385B-43F2-BF73-681497A64FDA}"/>
          </ac:grpSpMkLst>
        </pc:grpChg>
        <pc:grpChg chg="add mod">
          <ac:chgData name="Fabian Gross (s)" userId="d6761eaa-fdcc-4f3e-af6b-0467f69055f3" providerId="ADAL" clId="{FDEFEF56-C64D-4D5F-A289-365173C76FF9}" dt="2024-02-29T14:54:08.413" v="3815" actId="164"/>
          <ac:grpSpMkLst>
            <pc:docMk/>
            <pc:sldMk cId="3760957031" sldId="275"/>
            <ac:grpSpMk id="33" creationId="{52B72042-DC0C-4D6D-AADD-D7E3DDF41A2E}"/>
          </ac:grpSpMkLst>
        </pc:grpChg>
        <pc:grpChg chg="add del mod">
          <ac:chgData name="Fabian Gross (s)" userId="d6761eaa-fdcc-4f3e-af6b-0467f69055f3" providerId="ADAL" clId="{FDEFEF56-C64D-4D5F-A289-365173C76FF9}" dt="2024-02-29T14:54:10.522" v="3816" actId="21"/>
          <ac:grpSpMkLst>
            <pc:docMk/>
            <pc:sldMk cId="3760957031" sldId="275"/>
            <ac:grpSpMk id="35" creationId="{136FADE9-2C32-4F41-AA3C-F9B19BB33D9F}"/>
          </ac:grpSpMkLst>
        </pc:grpChg>
        <pc:cxnChg chg="mod topLvl">
          <ac:chgData name="Fabian Gross (s)" userId="d6761eaa-fdcc-4f3e-af6b-0467f69055f3" providerId="ADAL" clId="{FDEFEF56-C64D-4D5F-A289-365173C76FF9}" dt="2024-02-29T14:51:53.833" v="3792" actId="164"/>
          <ac:cxnSpMkLst>
            <pc:docMk/>
            <pc:sldMk cId="3760957031" sldId="275"/>
            <ac:cxnSpMk id="11" creationId="{B0C58B06-501F-4042-B2A9-AB12B9F57B06}"/>
          </ac:cxnSpMkLst>
        </pc:cxnChg>
        <pc:cxnChg chg="mod topLvl">
          <ac:chgData name="Fabian Gross (s)" userId="d6761eaa-fdcc-4f3e-af6b-0467f69055f3" providerId="ADAL" clId="{FDEFEF56-C64D-4D5F-A289-365173C76FF9}" dt="2024-02-29T14:51:53.833" v="3792" actId="164"/>
          <ac:cxnSpMkLst>
            <pc:docMk/>
            <pc:sldMk cId="3760957031" sldId="275"/>
            <ac:cxnSpMk id="12" creationId="{907214D9-EB89-4A19-A512-0ED21ED9268E}"/>
          </ac:cxnSpMkLst>
        </pc:cxnChg>
        <pc:cxnChg chg="del mod topLvl">
          <ac:chgData name="Fabian Gross (s)" userId="d6761eaa-fdcc-4f3e-af6b-0467f69055f3" providerId="ADAL" clId="{FDEFEF56-C64D-4D5F-A289-365173C76FF9}" dt="2024-02-29T14:48:15.763" v="3770" actId="478"/>
          <ac:cxnSpMkLst>
            <pc:docMk/>
            <pc:sldMk cId="3760957031" sldId="275"/>
            <ac:cxnSpMk id="13" creationId="{31BFA5D5-A2D6-41CD-AC55-321D05A3982E}"/>
          </ac:cxnSpMkLst>
        </pc:cxnChg>
        <pc:cxnChg chg="mod topLvl">
          <ac:chgData name="Fabian Gross (s)" userId="d6761eaa-fdcc-4f3e-af6b-0467f69055f3" providerId="ADAL" clId="{FDEFEF56-C64D-4D5F-A289-365173C76FF9}" dt="2024-02-29T14:51:53.833" v="3792" actId="164"/>
          <ac:cxnSpMkLst>
            <pc:docMk/>
            <pc:sldMk cId="3760957031" sldId="275"/>
            <ac:cxnSpMk id="15" creationId="{5C36A88F-828B-4F1A-AFC0-CFDEB39D3D38}"/>
          </ac:cxnSpMkLst>
        </pc:cxnChg>
        <pc:cxnChg chg="mod topLvl">
          <ac:chgData name="Fabian Gross (s)" userId="d6761eaa-fdcc-4f3e-af6b-0467f69055f3" providerId="ADAL" clId="{FDEFEF56-C64D-4D5F-A289-365173C76FF9}" dt="2024-02-29T14:51:53.833" v="3792" actId="164"/>
          <ac:cxnSpMkLst>
            <pc:docMk/>
            <pc:sldMk cId="3760957031" sldId="275"/>
            <ac:cxnSpMk id="24" creationId="{7CAE6074-966E-4896-89F6-3EA22537FF9B}"/>
          </ac:cxnSpMkLst>
        </pc:cxnChg>
        <pc:cxnChg chg="mod topLvl">
          <ac:chgData name="Fabian Gross (s)" userId="d6761eaa-fdcc-4f3e-af6b-0467f69055f3" providerId="ADAL" clId="{FDEFEF56-C64D-4D5F-A289-365173C76FF9}" dt="2024-02-29T14:51:53.833" v="3792" actId="164"/>
          <ac:cxnSpMkLst>
            <pc:docMk/>
            <pc:sldMk cId="3760957031" sldId="275"/>
            <ac:cxnSpMk id="25" creationId="{CDBB91C9-4ABE-46C5-B80A-535F2120FB48}"/>
          </ac:cxnSpMkLst>
        </pc:cxnChg>
        <pc:cxnChg chg="add mod">
          <ac:chgData name="Fabian Gross (s)" userId="d6761eaa-fdcc-4f3e-af6b-0467f69055f3" providerId="ADAL" clId="{FDEFEF56-C64D-4D5F-A289-365173C76FF9}" dt="2024-02-29T14:51:53.833" v="3792" actId="164"/>
          <ac:cxnSpMkLst>
            <pc:docMk/>
            <pc:sldMk cId="3760957031" sldId="275"/>
            <ac:cxnSpMk id="31" creationId="{6B33D9DD-A96D-4055-ADD7-C51E045C1681}"/>
          </ac:cxnSpMkLst>
        </pc:cxnChg>
      </pc:sldChg>
      <pc:sldChg chg="new del">
        <pc:chgData name="Fabian Gross (s)" userId="d6761eaa-fdcc-4f3e-af6b-0467f69055f3" providerId="ADAL" clId="{FDEFEF56-C64D-4D5F-A289-365173C76FF9}" dt="2024-02-29T14:56:31.488" v="3868" actId="47"/>
        <pc:sldMkLst>
          <pc:docMk/>
          <pc:sldMk cId="1156056757" sldId="276"/>
        </pc:sldMkLst>
      </pc:sldChg>
      <pc:sldChg chg="addSp delSp modSp new del mod delAnim modAnim">
        <pc:chgData name="Fabian Gross (s)" userId="d6761eaa-fdcc-4f3e-af6b-0467f69055f3" providerId="ADAL" clId="{FDEFEF56-C64D-4D5F-A289-365173C76FF9}" dt="2024-03-03T14:56:20.998" v="6508" actId="47"/>
        <pc:sldMkLst>
          <pc:docMk/>
          <pc:sldMk cId="2660946979" sldId="276"/>
        </pc:sldMkLst>
        <pc:spChg chg="add del mod">
          <ac:chgData name="Fabian Gross (s)" userId="d6761eaa-fdcc-4f3e-af6b-0467f69055f3" providerId="ADAL" clId="{FDEFEF56-C64D-4D5F-A289-365173C76FF9}" dt="2024-03-01T08:35:48.681" v="5729" actId="478"/>
          <ac:spMkLst>
            <pc:docMk/>
            <pc:sldMk cId="2660946979" sldId="276"/>
            <ac:spMk id="2" creationId="{B9E07E98-9A59-495D-8958-BD0CD572A644}"/>
          </ac:spMkLst>
        </pc:spChg>
        <pc:spChg chg="mod">
          <ac:chgData name="Fabian Gross (s)" userId="d6761eaa-fdcc-4f3e-af6b-0467f69055f3" providerId="ADAL" clId="{FDEFEF56-C64D-4D5F-A289-365173C76FF9}" dt="2024-03-01T08:35:42.944" v="5727"/>
          <ac:spMkLst>
            <pc:docMk/>
            <pc:sldMk cId="2660946979" sldId="276"/>
            <ac:spMk id="4" creationId="{92712B6B-026E-4C4E-A6C4-EBA2271F7BC2}"/>
          </ac:spMkLst>
        </pc:spChg>
        <pc:spChg chg="mod">
          <ac:chgData name="Fabian Gross (s)" userId="d6761eaa-fdcc-4f3e-af6b-0467f69055f3" providerId="ADAL" clId="{FDEFEF56-C64D-4D5F-A289-365173C76FF9}" dt="2024-03-01T08:35:42.944" v="5727"/>
          <ac:spMkLst>
            <pc:docMk/>
            <pc:sldMk cId="2660946979" sldId="276"/>
            <ac:spMk id="5" creationId="{98E27C1A-65DB-496A-A91C-3567DC1B727F}"/>
          </ac:spMkLst>
        </pc:spChg>
        <pc:spChg chg="mod">
          <ac:chgData name="Fabian Gross (s)" userId="d6761eaa-fdcc-4f3e-af6b-0467f69055f3" providerId="ADAL" clId="{FDEFEF56-C64D-4D5F-A289-365173C76FF9}" dt="2024-03-01T08:35:49.901" v="5730"/>
          <ac:spMkLst>
            <pc:docMk/>
            <pc:sldMk cId="2660946979" sldId="276"/>
            <ac:spMk id="7" creationId="{84C624FB-530D-4E85-A9E7-1C4B92BDE1E5}"/>
          </ac:spMkLst>
        </pc:spChg>
        <pc:spChg chg="mod">
          <ac:chgData name="Fabian Gross (s)" userId="d6761eaa-fdcc-4f3e-af6b-0467f69055f3" providerId="ADAL" clId="{FDEFEF56-C64D-4D5F-A289-365173C76FF9}" dt="2024-03-01T08:35:49.901" v="5730"/>
          <ac:spMkLst>
            <pc:docMk/>
            <pc:sldMk cId="2660946979" sldId="276"/>
            <ac:spMk id="8" creationId="{E9B249B9-0DB9-430B-86BD-E40E195F7B55}"/>
          </ac:spMkLst>
        </pc:spChg>
        <pc:spChg chg="add del mod">
          <ac:chgData name="Fabian Gross (s)" userId="d6761eaa-fdcc-4f3e-af6b-0467f69055f3" providerId="ADAL" clId="{FDEFEF56-C64D-4D5F-A289-365173C76FF9}" dt="2024-03-03T13:41:32.324" v="5749" actId="478"/>
          <ac:spMkLst>
            <pc:docMk/>
            <pc:sldMk cId="2660946979" sldId="276"/>
            <ac:spMk id="9" creationId="{887CB635-F918-41F1-9C6F-BB37CA5283E8}"/>
          </ac:spMkLst>
        </pc:spChg>
        <pc:spChg chg="add del mod">
          <ac:chgData name="Fabian Gross (s)" userId="d6761eaa-fdcc-4f3e-af6b-0467f69055f3" providerId="ADAL" clId="{FDEFEF56-C64D-4D5F-A289-365173C76FF9}" dt="2024-03-03T13:41:32.324" v="5749" actId="478"/>
          <ac:spMkLst>
            <pc:docMk/>
            <pc:sldMk cId="2660946979" sldId="276"/>
            <ac:spMk id="10" creationId="{9F1A8F33-793B-4313-96F8-1B8C5D5AAA7B}"/>
          </ac:spMkLst>
        </pc:spChg>
        <pc:spChg chg="add del mod">
          <ac:chgData name="Fabian Gross (s)" userId="d6761eaa-fdcc-4f3e-af6b-0467f69055f3" providerId="ADAL" clId="{FDEFEF56-C64D-4D5F-A289-365173C76FF9}" dt="2024-03-03T13:41:32.324" v="5749" actId="478"/>
          <ac:spMkLst>
            <pc:docMk/>
            <pc:sldMk cId="2660946979" sldId="276"/>
            <ac:spMk id="11" creationId="{C92D2EBA-ECF6-4B83-AA99-A8B68911B638}"/>
          </ac:spMkLst>
        </pc:spChg>
        <pc:spChg chg="add del mod">
          <ac:chgData name="Fabian Gross (s)" userId="d6761eaa-fdcc-4f3e-af6b-0467f69055f3" providerId="ADAL" clId="{FDEFEF56-C64D-4D5F-A289-365173C76FF9}" dt="2024-03-03T13:41:32.324" v="5749" actId="478"/>
          <ac:spMkLst>
            <pc:docMk/>
            <pc:sldMk cId="2660946979" sldId="276"/>
            <ac:spMk id="12" creationId="{6675C28A-33E7-46F9-857F-2B7CB4BB590E}"/>
          </ac:spMkLst>
        </pc:spChg>
        <pc:spChg chg="add del mod">
          <ac:chgData name="Fabian Gross (s)" userId="d6761eaa-fdcc-4f3e-af6b-0467f69055f3" providerId="ADAL" clId="{FDEFEF56-C64D-4D5F-A289-365173C76FF9}" dt="2024-03-03T13:41:32.324" v="5749" actId="478"/>
          <ac:spMkLst>
            <pc:docMk/>
            <pc:sldMk cId="2660946979" sldId="276"/>
            <ac:spMk id="13" creationId="{A0F3B709-93F8-41FC-865D-C8E4931093BA}"/>
          </ac:spMkLst>
        </pc:spChg>
        <pc:spChg chg="add del mod">
          <ac:chgData name="Fabian Gross (s)" userId="d6761eaa-fdcc-4f3e-af6b-0467f69055f3" providerId="ADAL" clId="{FDEFEF56-C64D-4D5F-A289-365173C76FF9}" dt="2024-03-03T13:41:32.324" v="5749" actId="478"/>
          <ac:spMkLst>
            <pc:docMk/>
            <pc:sldMk cId="2660946979" sldId="276"/>
            <ac:spMk id="14" creationId="{991BC66F-7A84-4E36-8EE3-5A219F901CFB}"/>
          </ac:spMkLst>
        </pc:spChg>
        <pc:spChg chg="add del mod">
          <ac:chgData name="Fabian Gross (s)" userId="d6761eaa-fdcc-4f3e-af6b-0467f69055f3" providerId="ADAL" clId="{FDEFEF56-C64D-4D5F-A289-365173C76FF9}" dt="2024-03-03T13:41:32.324" v="5749" actId="478"/>
          <ac:spMkLst>
            <pc:docMk/>
            <pc:sldMk cId="2660946979" sldId="276"/>
            <ac:spMk id="15" creationId="{69F4BBAF-0BB7-44D0-A371-CAE7A193BFDB}"/>
          </ac:spMkLst>
        </pc:spChg>
        <pc:spChg chg="add del mod">
          <ac:chgData name="Fabian Gross (s)" userId="d6761eaa-fdcc-4f3e-af6b-0467f69055f3" providerId="ADAL" clId="{FDEFEF56-C64D-4D5F-A289-365173C76FF9}" dt="2024-03-03T13:41:32.324" v="5749" actId="478"/>
          <ac:spMkLst>
            <pc:docMk/>
            <pc:sldMk cId="2660946979" sldId="276"/>
            <ac:spMk id="16" creationId="{4184F83B-9BB7-4DC3-BE52-3BC630FEDA80}"/>
          </ac:spMkLst>
        </pc:spChg>
        <pc:spChg chg="add del mod">
          <ac:chgData name="Fabian Gross (s)" userId="d6761eaa-fdcc-4f3e-af6b-0467f69055f3" providerId="ADAL" clId="{FDEFEF56-C64D-4D5F-A289-365173C76FF9}" dt="2024-03-03T13:41:32.324" v="5749" actId="478"/>
          <ac:spMkLst>
            <pc:docMk/>
            <pc:sldMk cId="2660946979" sldId="276"/>
            <ac:spMk id="17" creationId="{929B6095-D50C-4BC8-901B-F58294B77D0C}"/>
          </ac:spMkLst>
        </pc:spChg>
        <pc:spChg chg="add del mod">
          <ac:chgData name="Fabian Gross (s)" userId="d6761eaa-fdcc-4f3e-af6b-0467f69055f3" providerId="ADAL" clId="{FDEFEF56-C64D-4D5F-A289-365173C76FF9}" dt="2024-03-03T13:41:32.324" v="5749" actId="478"/>
          <ac:spMkLst>
            <pc:docMk/>
            <pc:sldMk cId="2660946979" sldId="276"/>
            <ac:spMk id="18" creationId="{B0A65A6E-10D6-434D-AA7F-3523FCD90409}"/>
          </ac:spMkLst>
        </pc:spChg>
        <pc:spChg chg="add del mod">
          <ac:chgData name="Fabian Gross (s)" userId="d6761eaa-fdcc-4f3e-af6b-0467f69055f3" providerId="ADAL" clId="{FDEFEF56-C64D-4D5F-A289-365173C76FF9}" dt="2024-03-03T13:41:32.324" v="5749" actId="478"/>
          <ac:spMkLst>
            <pc:docMk/>
            <pc:sldMk cId="2660946979" sldId="276"/>
            <ac:spMk id="19" creationId="{D7F4346F-3FBD-41B8-94A4-5B5B0F9F08D5}"/>
          </ac:spMkLst>
        </pc:spChg>
        <pc:spChg chg="add del mod">
          <ac:chgData name="Fabian Gross (s)" userId="d6761eaa-fdcc-4f3e-af6b-0467f69055f3" providerId="ADAL" clId="{FDEFEF56-C64D-4D5F-A289-365173C76FF9}" dt="2024-03-03T13:41:32.324" v="5749" actId="478"/>
          <ac:spMkLst>
            <pc:docMk/>
            <pc:sldMk cId="2660946979" sldId="276"/>
            <ac:spMk id="20" creationId="{C1EC3EE4-01B3-49F8-B19D-55519E9B40F1}"/>
          </ac:spMkLst>
        </pc:spChg>
        <pc:spChg chg="add del mod">
          <ac:chgData name="Fabian Gross (s)" userId="d6761eaa-fdcc-4f3e-af6b-0467f69055f3" providerId="ADAL" clId="{FDEFEF56-C64D-4D5F-A289-365173C76FF9}" dt="2024-03-03T13:41:32.324" v="5749" actId="478"/>
          <ac:spMkLst>
            <pc:docMk/>
            <pc:sldMk cId="2660946979" sldId="276"/>
            <ac:spMk id="21" creationId="{82305912-D88B-46D3-B289-5DA3D539D46A}"/>
          </ac:spMkLst>
        </pc:spChg>
        <pc:spChg chg="add del mod">
          <ac:chgData name="Fabian Gross (s)" userId="d6761eaa-fdcc-4f3e-af6b-0467f69055f3" providerId="ADAL" clId="{FDEFEF56-C64D-4D5F-A289-365173C76FF9}" dt="2024-03-03T13:41:32.324" v="5749" actId="478"/>
          <ac:spMkLst>
            <pc:docMk/>
            <pc:sldMk cId="2660946979" sldId="276"/>
            <ac:spMk id="22" creationId="{827BCE2E-DD6D-48E9-B342-E82AF9AF48B7}"/>
          </ac:spMkLst>
        </pc:spChg>
        <pc:spChg chg="add del mod">
          <ac:chgData name="Fabian Gross (s)" userId="d6761eaa-fdcc-4f3e-af6b-0467f69055f3" providerId="ADAL" clId="{FDEFEF56-C64D-4D5F-A289-365173C76FF9}" dt="2024-03-03T13:41:32.324" v="5749" actId="478"/>
          <ac:spMkLst>
            <pc:docMk/>
            <pc:sldMk cId="2660946979" sldId="276"/>
            <ac:spMk id="23" creationId="{6382DDE9-3E65-4193-B947-E0188C2C32BE}"/>
          </ac:spMkLst>
        </pc:spChg>
        <pc:spChg chg="add del mod">
          <ac:chgData name="Fabian Gross (s)" userId="d6761eaa-fdcc-4f3e-af6b-0467f69055f3" providerId="ADAL" clId="{FDEFEF56-C64D-4D5F-A289-365173C76FF9}" dt="2024-03-03T13:42:36.490" v="5754" actId="478"/>
          <ac:spMkLst>
            <pc:docMk/>
            <pc:sldMk cId="2660946979" sldId="276"/>
            <ac:spMk id="25" creationId="{18A8FE3F-A1D8-4B61-A164-439728A1F540}"/>
          </ac:spMkLst>
        </pc:spChg>
        <pc:spChg chg="add del mod">
          <ac:chgData name="Fabian Gross (s)" userId="d6761eaa-fdcc-4f3e-af6b-0467f69055f3" providerId="ADAL" clId="{FDEFEF56-C64D-4D5F-A289-365173C76FF9}" dt="2024-03-03T13:42:36.490" v="5754" actId="478"/>
          <ac:spMkLst>
            <pc:docMk/>
            <pc:sldMk cId="2660946979" sldId="276"/>
            <ac:spMk id="26" creationId="{830EA905-3D6F-46BB-A33F-D6E027CEF173}"/>
          </ac:spMkLst>
        </pc:spChg>
        <pc:spChg chg="add del mod">
          <ac:chgData name="Fabian Gross (s)" userId="d6761eaa-fdcc-4f3e-af6b-0467f69055f3" providerId="ADAL" clId="{FDEFEF56-C64D-4D5F-A289-365173C76FF9}" dt="2024-03-03T13:42:36.490" v="5754" actId="478"/>
          <ac:spMkLst>
            <pc:docMk/>
            <pc:sldMk cId="2660946979" sldId="276"/>
            <ac:spMk id="27" creationId="{2CF7F11C-ABF2-46AA-A866-33D340F334E4}"/>
          </ac:spMkLst>
        </pc:spChg>
        <pc:spChg chg="add del mod">
          <ac:chgData name="Fabian Gross (s)" userId="d6761eaa-fdcc-4f3e-af6b-0467f69055f3" providerId="ADAL" clId="{FDEFEF56-C64D-4D5F-A289-365173C76FF9}" dt="2024-03-03T13:42:36.490" v="5754" actId="478"/>
          <ac:spMkLst>
            <pc:docMk/>
            <pc:sldMk cId="2660946979" sldId="276"/>
            <ac:spMk id="28" creationId="{C944910B-C105-4014-B8CF-2A51F09C858C}"/>
          </ac:spMkLst>
        </pc:spChg>
        <pc:spChg chg="add del mod">
          <ac:chgData name="Fabian Gross (s)" userId="d6761eaa-fdcc-4f3e-af6b-0467f69055f3" providerId="ADAL" clId="{FDEFEF56-C64D-4D5F-A289-365173C76FF9}" dt="2024-03-03T13:42:36.490" v="5754" actId="478"/>
          <ac:spMkLst>
            <pc:docMk/>
            <pc:sldMk cId="2660946979" sldId="276"/>
            <ac:spMk id="29" creationId="{2DA3A869-4A9B-4020-A09F-77C67DBCBE35}"/>
          </ac:spMkLst>
        </pc:spChg>
        <pc:spChg chg="add del mod">
          <ac:chgData name="Fabian Gross (s)" userId="d6761eaa-fdcc-4f3e-af6b-0467f69055f3" providerId="ADAL" clId="{FDEFEF56-C64D-4D5F-A289-365173C76FF9}" dt="2024-03-03T13:42:36.490" v="5754" actId="478"/>
          <ac:spMkLst>
            <pc:docMk/>
            <pc:sldMk cId="2660946979" sldId="276"/>
            <ac:spMk id="30" creationId="{E85C3624-7968-4EA2-ADC2-2CFA21FFECC0}"/>
          </ac:spMkLst>
        </pc:spChg>
        <pc:spChg chg="add del mod">
          <ac:chgData name="Fabian Gross (s)" userId="d6761eaa-fdcc-4f3e-af6b-0467f69055f3" providerId="ADAL" clId="{FDEFEF56-C64D-4D5F-A289-365173C76FF9}" dt="2024-03-03T13:42:36.490" v="5754" actId="478"/>
          <ac:spMkLst>
            <pc:docMk/>
            <pc:sldMk cId="2660946979" sldId="276"/>
            <ac:spMk id="31" creationId="{CD57F481-F705-4C59-B312-B41F7C51C4B7}"/>
          </ac:spMkLst>
        </pc:spChg>
        <pc:spChg chg="add del mod">
          <ac:chgData name="Fabian Gross (s)" userId="d6761eaa-fdcc-4f3e-af6b-0467f69055f3" providerId="ADAL" clId="{FDEFEF56-C64D-4D5F-A289-365173C76FF9}" dt="2024-03-03T13:42:36.490" v="5754" actId="478"/>
          <ac:spMkLst>
            <pc:docMk/>
            <pc:sldMk cId="2660946979" sldId="276"/>
            <ac:spMk id="32" creationId="{4A03E288-FD52-45B3-B9FC-919B3409EDE4}"/>
          </ac:spMkLst>
        </pc:spChg>
        <pc:spChg chg="add del mod">
          <ac:chgData name="Fabian Gross (s)" userId="d6761eaa-fdcc-4f3e-af6b-0467f69055f3" providerId="ADAL" clId="{FDEFEF56-C64D-4D5F-A289-365173C76FF9}" dt="2024-03-03T13:42:36.490" v="5754" actId="478"/>
          <ac:spMkLst>
            <pc:docMk/>
            <pc:sldMk cId="2660946979" sldId="276"/>
            <ac:spMk id="33" creationId="{D25DC3A3-1165-4768-83C9-167357344E04}"/>
          </ac:spMkLst>
        </pc:spChg>
        <pc:spChg chg="add del mod">
          <ac:chgData name="Fabian Gross (s)" userId="d6761eaa-fdcc-4f3e-af6b-0467f69055f3" providerId="ADAL" clId="{FDEFEF56-C64D-4D5F-A289-365173C76FF9}" dt="2024-03-03T13:42:36.490" v="5754" actId="478"/>
          <ac:spMkLst>
            <pc:docMk/>
            <pc:sldMk cId="2660946979" sldId="276"/>
            <ac:spMk id="34" creationId="{19BCB8C8-E349-4E84-973A-BB96DB15CA30}"/>
          </ac:spMkLst>
        </pc:spChg>
        <pc:spChg chg="add del mod">
          <ac:chgData name="Fabian Gross (s)" userId="d6761eaa-fdcc-4f3e-af6b-0467f69055f3" providerId="ADAL" clId="{FDEFEF56-C64D-4D5F-A289-365173C76FF9}" dt="2024-03-03T13:42:36.490" v="5754" actId="478"/>
          <ac:spMkLst>
            <pc:docMk/>
            <pc:sldMk cId="2660946979" sldId="276"/>
            <ac:spMk id="35" creationId="{24217EEA-0BBD-4ED7-8B82-56353B0C88E2}"/>
          </ac:spMkLst>
        </pc:spChg>
        <pc:spChg chg="add del mod">
          <ac:chgData name="Fabian Gross (s)" userId="d6761eaa-fdcc-4f3e-af6b-0467f69055f3" providerId="ADAL" clId="{FDEFEF56-C64D-4D5F-A289-365173C76FF9}" dt="2024-03-03T13:42:36.490" v="5754" actId="478"/>
          <ac:spMkLst>
            <pc:docMk/>
            <pc:sldMk cId="2660946979" sldId="276"/>
            <ac:spMk id="36" creationId="{61F08A3A-9781-47F1-B1BA-BAF911E90C77}"/>
          </ac:spMkLst>
        </pc:spChg>
        <pc:spChg chg="add del mod">
          <ac:chgData name="Fabian Gross (s)" userId="d6761eaa-fdcc-4f3e-af6b-0467f69055f3" providerId="ADAL" clId="{FDEFEF56-C64D-4D5F-A289-365173C76FF9}" dt="2024-03-03T13:42:36.490" v="5754" actId="478"/>
          <ac:spMkLst>
            <pc:docMk/>
            <pc:sldMk cId="2660946979" sldId="276"/>
            <ac:spMk id="37" creationId="{AD21FBBC-D05D-40B6-8AA2-3B242D2EEF48}"/>
          </ac:spMkLst>
        </pc:spChg>
        <pc:spChg chg="add del mod">
          <ac:chgData name="Fabian Gross (s)" userId="d6761eaa-fdcc-4f3e-af6b-0467f69055f3" providerId="ADAL" clId="{FDEFEF56-C64D-4D5F-A289-365173C76FF9}" dt="2024-03-03T13:42:36.490" v="5754" actId="478"/>
          <ac:spMkLst>
            <pc:docMk/>
            <pc:sldMk cId="2660946979" sldId="276"/>
            <ac:spMk id="38" creationId="{D75F853B-875F-42A9-B7A5-32382CEA1AA1}"/>
          </ac:spMkLst>
        </pc:spChg>
        <pc:spChg chg="add del mod">
          <ac:chgData name="Fabian Gross (s)" userId="d6761eaa-fdcc-4f3e-af6b-0467f69055f3" providerId="ADAL" clId="{FDEFEF56-C64D-4D5F-A289-365173C76FF9}" dt="2024-03-03T13:42:36.490" v="5754" actId="478"/>
          <ac:spMkLst>
            <pc:docMk/>
            <pc:sldMk cId="2660946979" sldId="276"/>
            <ac:spMk id="39" creationId="{11C688FF-5C5C-4861-B296-577252315587}"/>
          </ac:spMkLst>
        </pc:spChg>
        <pc:spChg chg="add del mod">
          <ac:chgData name="Fabian Gross (s)" userId="d6761eaa-fdcc-4f3e-af6b-0467f69055f3" providerId="ADAL" clId="{FDEFEF56-C64D-4D5F-A289-365173C76FF9}" dt="2024-03-03T13:42:36.490" v="5754" actId="478"/>
          <ac:spMkLst>
            <pc:docMk/>
            <pc:sldMk cId="2660946979" sldId="276"/>
            <ac:spMk id="40" creationId="{E8F60B9E-3FD7-4EF5-99F2-51D0F7CC1914}"/>
          </ac:spMkLst>
        </pc:spChg>
        <pc:spChg chg="add del mod">
          <ac:chgData name="Fabian Gross (s)" userId="d6761eaa-fdcc-4f3e-af6b-0467f69055f3" providerId="ADAL" clId="{FDEFEF56-C64D-4D5F-A289-365173C76FF9}" dt="2024-03-03T13:42:36.490" v="5754" actId="478"/>
          <ac:spMkLst>
            <pc:docMk/>
            <pc:sldMk cId="2660946979" sldId="276"/>
            <ac:spMk id="41" creationId="{17149138-4D49-42BE-B5E4-96AE5634FA92}"/>
          </ac:spMkLst>
        </pc:spChg>
        <pc:spChg chg="add del mod">
          <ac:chgData name="Fabian Gross (s)" userId="d6761eaa-fdcc-4f3e-af6b-0467f69055f3" providerId="ADAL" clId="{FDEFEF56-C64D-4D5F-A289-365173C76FF9}" dt="2024-03-03T13:42:36.490" v="5754" actId="478"/>
          <ac:spMkLst>
            <pc:docMk/>
            <pc:sldMk cId="2660946979" sldId="276"/>
            <ac:spMk id="42" creationId="{4C629F0B-B267-4353-81C4-F5A412920E1C}"/>
          </ac:spMkLst>
        </pc:spChg>
        <pc:spChg chg="add mod">
          <ac:chgData name="Fabian Gross (s)" userId="d6761eaa-fdcc-4f3e-af6b-0467f69055f3" providerId="ADAL" clId="{FDEFEF56-C64D-4D5F-A289-365173C76FF9}" dt="2024-03-03T13:42:37.072" v="5755"/>
          <ac:spMkLst>
            <pc:docMk/>
            <pc:sldMk cId="2660946979" sldId="276"/>
            <ac:spMk id="44" creationId="{D25D8DA7-FECA-4FA9-B89A-362347D91B94}"/>
          </ac:spMkLst>
        </pc:spChg>
        <pc:spChg chg="add mod">
          <ac:chgData name="Fabian Gross (s)" userId="d6761eaa-fdcc-4f3e-af6b-0467f69055f3" providerId="ADAL" clId="{FDEFEF56-C64D-4D5F-A289-365173C76FF9}" dt="2024-03-03T13:42:37.072" v="5755"/>
          <ac:spMkLst>
            <pc:docMk/>
            <pc:sldMk cId="2660946979" sldId="276"/>
            <ac:spMk id="45" creationId="{7C24A667-804B-45B3-978A-0FC2161F1B37}"/>
          </ac:spMkLst>
        </pc:spChg>
        <pc:spChg chg="add mod">
          <ac:chgData name="Fabian Gross (s)" userId="d6761eaa-fdcc-4f3e-af6b-0467f69055f3" providerId="ADAL" clId="{FDEFEF56-C64D-4D5F-A289-365173C76FF9}" dt="2024-03-03T13:42:37.072" v="5755"/>
          <ac:spMkLst>
            <pc:docMk/>
            <pc:sldMk cId="2660946979" sldId="276"/>
            <ac:spMk id="46" creationId="{6E15DD4A-9A2F-4681-81CB-5EA88C0E89F9}"/>
          </ac:spMkLst>
        </pc:spChg>
        <pc:spChg chg="add mod">
          <ac:chgData name="Fabian Gross (s)" userId="d6761eaa-fdcc-4f3e-af6b-0467f69055f3" providerId="ADAL" clId="{FDEFEF56-C64D-4D5F-A289-365173C76FF9}" dt="2024-03-03T13:42:37.072" v="5755"/>
          <ac:spMkLst>
            <pc:docMk/>
            <pc:sldMk cId="2660946979" sldId="276"/>
            <ac:spMk id="47" creationId="{E27E23E5-1CED-45C0-8D76-A56C1FF22C32}"/>
          </ac:spMkLst>
        </pc:spChg>
        <pc:spChg chg="add mod">
          <ac:chgData name="Fabian Gross (s)" userId="d6761eaa-fdcc-4f3e-af6b-0467f69055f3" providerId="ADAL" clId="{FDEFEF56-C64D-4D5F-A289-365173C76FF9}" dt="2024-03-03T13:42:37.072" v="5755"/>
          <ac:spMkLst>
            <pc:docMk/>
            <pc:sldMk cId="2660946979" sldId="276"/>
            <ac:spMk id="48" creationId="{4D023AFB-3AAB-4B0D-92D6-DA975F13C78C}"/>
          </ac:spMkLst>
        </pc:spChg>
        <pc:spChg chg="add mod">
          <ac:chgData name="Fabian Gross (s)" userId="d6761eaa-fdcc-4f3e-af6b-0467f69055f3" providerId="ADAL" clId="{FDEFEF56-C64D-4D5F-A289-365173C76FF9}" dt="2024-03-03T13:42:37.072" v="5755"/>
          <ac:spMkLst>
            <pc:docMk/>
            <pc:sldMk cId="2660946979" sldId="276"/>
            <ac:spMk id="49" creationId="{D36F2336-2200-495F-ACCF-8DD4C837EB96}"/>
          </ac:spMkLst>
        </pc:spChg>
        <pc:spChg chg="add mod">
          <ac:chgData name="Fabian Gross (s)" userId="d6761eaa-fdcc-4f3e-af6b-0467f69055f3" providerId="ADAL" clId="{FDEFEF56-C64D-4D5F-A289-365173C76FF9}" dt="2024-03-03T13:42:37.072" v="5755"/>
          <ac:spMkLst>
            <pc:docMk/>
            <pc:sldMk cId="2660946979" sldId="276"/>
            <ac:spMk id="50" creationId="{9ED20C38-F6D4-4F24-B9E4-78619181C118}"/>
          </ac:spMkLst>
        </pc:spChg>
        <pc:spChg chg="add mod">
          <ac:chgData name="Fabian Gross (s)" userId="d6761eaa-fdcc-4f3e-af6b-0467f69055f3" providerId="ADAL" clId="{FDEFEF56-C64D-4D5F-A289-365173C76FF9}" dt="2024-03-03T13:42:37.072" v="5755"/>
          <ac:spMkLst>
            <pc:docMk/>
            <pc:sldMk cId="2660946979" sldId="276"/>
            <ac:spMk id="51" creationId="{A1A5B226-8CAC-4F78-BD1A-2FE916BFF727}"/>
          </ac:spMkLst>
        </pc:spChg>
        <pc:spChg chg="add mod">
          <ac:chgData name="Fabian Gross (s)" userId="d6761eaa-fdcc-4f3e-af6b-0467f69055f3" providerId="ADAL" clId="{FDEFEF56-C64D-4D5F-A289-365173C76FF9}" dt="2024-03-03T13:42:37.072" v="5755"/>
          <ac:spMkLst>
            <pc:docMk/>
            <pc:sldMk cId="2660946979" sldId="276"/>
            <ac:spMk id="52" creationId="{2B42D4B7-B4BB-410F-A5C8-A59063F8A709}"/>
          </ac:spMkLst>
        </pc:spChg>
        <pc:spChg chg="add mod">
          <ac:chgData name="Fabian Gross (s)" userId="d6761eaa-fdcc-4f3e-af6b-0467f69055f3" providerId="ADAL" clId="{FDEFEF56-C64D-4D5F-A289-365173C76FF9}" dt="2024-03-03T13:42:37.072" v="5755"/>
          <ac:spMkLst>
            <pc:docMk/>
            <pc:sldMk cId="2660946979" sldId="276"/>
            <ac:spMk id="53" creationId="{55C0BCBE-4F1B-4B87-981D-741E35FB1CFA}"/>
          </ac:spMkLst>
        </pc:spChg>
        <pc:spChg chg="add mod">
          <ac:chgData name="Fabian Gross (s)" userId="d6761eaa-fdcc-4f3e-af6b-0467f69055f3" providerId="ADAL" clId="{FDEFEF56-C64D-4D5F-A289-365173C76FF9}" dt="2024-03-03T13:42:37.072" v="5755"/>
          <ac:spMkLst>
            <pc:docMk/>
            <pc:sldMk cId="2660946979" sldId="276"/>
            <ac:spMk id="54" creationId="{F1B85632-36B6-444A-9E0F-B2167C1B270A}"/>
          </ac:spMkLst>
        </pc:spChg>
        <pc:spChg chg="add mod">
          <ac:chgData name="Fabian Gross (s)" userId="d6761eaa-fdcc-4f3e-af6b-0467f69055f3" providerId="ADAL" clId="{FDEFEF56-C64D-4D5F-A289-365173C76FF9}" dt="2024-03-03T13:42:37.072" v="5755"/>
          <ac:spMkLst>
            <pc:docMk/>
            <pc:sldMk cId="2660946979" sldId="276"/>
            <ac:spMk id="55" creationId="{AE5E5E97-073A-48A8-AD6E-8D20BD1C487F}"/>
          </ac:spMkLst>
        </pc:spChg>
        <pc:spChg chg="add mod">
          <ac:chgData name="Fabian Gross (s)" userId="d6761eaa-fdcc-4f3e-af6b-0467f69055f3" providerId="ADAL" clId="{FDEFEF56-C64D-4D5F-A289-365173C76FF9}" dt="2024-03-03T13:42:37.072" v="5755"/>
          <ac:spMkLst>
            <pc:docMk/>
            <pc:sldMk cId="2660946979" sldId="276"/>
            <ac:spMk id="56" creationId="{55F3DDEC-9743-4896-950F-4C6DEEAAC971}"/>
          </ac:spMkLst>
        </pc:spChg>
        <pc:spChg chg="add mod">
          <ac:chgData name="Fabian Gross (s)" userId="d6761eaa-fdcc-4f3e-af6b-0467f69055f3" providerId="ADAL" clId="{FDEFEF56-C64D-4D5F-A289-365173C76FF9}" dt="2024-03-03T13:42:37.072" v="5755"/>
          <ac:spMkLst>
            <pc:docMk/>
            <pc:sldMk cId="2660946979" sldId="276"/>
            <ac:spMk id="57" creationId="{2A9D1E77-D610-4121-89FD-0DD123B26FC7}"/>
          </ac:spMkLst>
        </pc:spChg>
        <pc:spChg chg="add mod">
          <ac:chgData name="Fabian Gross (s)" userId="d6761eaa-fdcc-4f3e-af6b-0467f69055f3" providerId="ADAL" clId="{FDEFEF56-C64D-4D5F-A289-365173C76FF9}" dt="2024-03-03T13:42:37.072" v="5755"/>
          <ac:spMkLst>
            <pc:docMk/>
            <pc:sldMk cId="2660946979" sldId="276"/>
            <ac:spMk id="58" creationId="{946E1AA2-2B4B-4C9D-A58B-A99EE1D98288}"/>
          </ac:spMkLst>
        </pc:spChg>
        <pc:spChg chg="add mod">
          <ac:chgData name="Fabian Gross (s)" userId="d6761eaa-fdcc-4f3e-af6b-0467f69055f3" providerId="ADAL" clId="{FDEFEF56-C64D-4D5F-A289-365173C76FF9}" dt="2024-03-03T13:42:37.072" v="5755"/>
          <ac:spMkLst>
            <pc:docMk/>
            <pc:sldMk cId="2660946979" sldId="276"/>
            <ac:spMk id="59" creationId="{BB4D9CF0-D3D6-494E-B2DA-A19FD58FC076}"/>
          </ac:spMkLst>
        </pc:spChg>
        <pc:spChg chg="add mod">
          <ac:chgData name="Fabian Gross (s)" userId="d6761eaa-fdcc-4f3e-af6b-0467f69055f3" providerId="ADAL" clId="{FDEFEF56-C64D-4D5F-A289-365173C76FF9}" dt="2024-03-03T13:51:06.743" v="5806" actId="14100"/>
          <ac:spMkLst>
            <pc:docMk/>
            <pc:sldMk cId="2660946979" sldId="276"/>
            <ac:spMk id="60" creationId="{7AABA6AE-50AC-4D5F-8E36-D1E65808D8E8}"/>
          </ac:spMkLst>
        </pc:spChg>
        <pc:spChg chg="add mod">
          <ac:chgData name="Fabian Gross (s)" userId="d6761eaa-fdcc-4f3e-af6b-0467f69055f3" providerId="ADAL" clId="{FDEFEF56-C64D-4D5F-A289-365173C76FF9}" dt="2024-03-03T14:55:06.712" v="6499"/>
          <ac:spMkLst>
            <pc:docMk/>
            <pc:sldMk cId="2660946979" sldId="276"/>
            <ac:spMk id="61" creationId="{3981C9AE-8DAF-43E2-B0E3-ACD73FA9DFF0}"/>
          </ac:spMkLst>
        </pc:spChg>
        <pc:grpChg chg="add del mod">
          <ac:chgData name="Fabian Gross (s)" userId="d6761eaa-fdcc-4f3e-af6b-0467f69055f3" providerId="ADAL" clId="{FDEFEF56-C64D-4D5F-A289-365173C76FF9}" dt="2024-03-01T08:35:45.244" v="5728"/>
          <ac:grpSpMkLst>
            <pc:docMk/>
            <pc:sldMk cId="2660946979" sldId="276"/>
            <ac:grpSpMk id="3" creationId="{74E359D1-014D-423B-955B-B9DC3955DEF7}"/>
          </ac:grpSpMkLst>
        </pc:grpChg>
        <pc:grpChg chg="add mod">
          <ac:chgData name="Fabian Gross (s)" userId="d6761eaa-fdcc-4f3e-af6b-0467f69055f3" providerId="ADAL" clId="{FDEFEF56-C64D-4D5F-A289-365173C76FF9}" dt="2024-03-01T08:35:49.901" v="5730"/>
          <ac:grpSpMkLst>
            <pc:docMk/>
            <pc:sldMk cId="2660946979" sldId="276"/>
            <ac:grpSpMk id="6" creationId="{79133869-C6FE-451A-B903-B2E17100529E}"/>
          </ac:grpSpMkLst>
        </pc:grpChg>
        <pc:picChg chg="add del mod">
          <ac:chgData name="Fabian Gross (s)" userId="d6761eaa-fdcc-4f3e-af6b-0467f69055f3" providerId="ADAL" clId="{FDEFEF56-C64D-4D5F-A289-365173C76FF9}" dt="2024-03-03T13:41:32.324" v="5749" actId="478"/>
          <ac:picMkLst>
            <pc:docMk/>
            <pc:sldMk cId="2660946979" sldId="276"/>
            <ac:picMk id="5" creationId="{9E2CCF90-4B65-4A2D-8A5A-F52615C67E48}"/>
          </ac:picMkLst>
        </pc:picChg>
        <pc:picChg chg="add del mod">
          <ac:chgData name="Fabian Gross (s)" userId="d6761eaa-fdcc-4f3e-af6b-0467f69055f3" providerId="ADAL" clId="{FDEFEF56-C64D-4D5F-A289-365173C76FF9}" dt="2024-03-03T13:42:36.490" v="5754" actId="478"/>
          <ac:picMkLst>
            <pc:docMk/>
            <pc:sldMk cId="2660946979" sldId="276"/>
            <ac:picMk id="24" creationId="{3386FDF5-2D4E-4625-9DED-091301A1D512}"/>
          </ac:picMkLst>
        </pc:picChg>
        <pc:picChg chg="add mod">
          <ac:chgData name="Fabian Gross (s)" userId="d6761eaa-fdcc-4f3e-af6b-0467f69055f3" providerId="ADAL" clId="{FDEFEF56-C64D-4D5F-A289-365173C76FF9}" dt="2024-03-03T13:42:37.072" v="5755"/>
          <ac:picMkLst>
            <pc:docMk/>
            <pc:sldMk cId="2660946979" sldId="276"/>
            <ac:picMk id="43" creationId="{F6B2DA33-C033-49D8-AF8B-484E826E3EA2}"/>
          </ac:picMkLst>
        </pc:picChg>
      </pc:sldChg>
      <pc:sldChg chg="addSp delSp modSp new mod modTransition delAnim modAnim">
        <pc:chgData name="Fabian Gross (s)" userId="d6761eaa-fdcc-4f3e-af6b-0467f69055f3" providerId="ADAL" clId="{FDEFEF56-C64D-4D5F-A289-365173C76FF9}" dt="2024-03-04T14:40:26.326" v="8222"/>
        <pc:sldMkLst>
          <pc:docMk/>
          <pc:sldMk cId="2115615718" sldId="277"/>
        </pc:sldMkLst>
        <pc:spChg chg="add del mod">
          <ac:chgData name="Fabian Gross (s)" userId="d6761eaa-fdcc-4f3e-af6b-0467f69055f3" providerId="ADAL" clId="{FDEFEF56-C64D-4D5F-A289-365173C76FF9}" dt="2024-03-03T13:54:48.558" v="5864" actId="478"/>
          <ac:spMkLst>
            <pc:docMk/>
            <pc:sldMk cId="2115615718" sldId="277"/>
            <ac:spMk id="2" creationId="{A4D2D702-FDA9-4EEE-A871-C4E489F90F6F}"/>
          </ac:spMkLst>
        </pc:spChg>
        <pc:spChg chg="add mod ord">
          <ac:chgData name="Fabian Gross (s)" userId="d6761eaa-fdcc-4f3e-af6b-0467f69055f3" providerId="ADAL" clId="{FDEFEF56-C64D-4D5F-A289-365173C76FF9}" dt="2024-03-03T14:21:48.547" v="6245" actId="1076"/>
          <ac:spMkLst>
            <pc:docMk/>
            <pc:sldMk cId="2115615718" sldId="277"/>
            <ac:spMk id="3" creationId="{9BDD09B7-CA91-44E1-A13B-ACC443E1B4E7}"/>
          </ac:spMkLst>
        </pc:spChg>
        <pc:spChg chg="mod">
          <ac:chgData name="Fabian Gross (s)" userId="d6761eaa-fdcc-4f3e-af6b-0467f69055f3" providerId="ADAL" clId="{FDEFEF56-C64D-4D5F-A289-365173C76FF9}" dt="2024-03-03T13:53:09.332" v="5807"/>
          <ac:spMkLst>
            <pc:docMk/>
            <pc:sldMk cId="2115615718" sldId="277"/>
            <ac:spMk id="5" creationId="{4204DB66-5AEE-40A3-AEB9-B0EE1202BD91}"/>
          </ac:spMkLst>
        </pc:spChg>
        <pc:spChg chg="mod">
          <ac:chgData name="Fabian Gross (s)" userId="d6761eaa-fdcc-4f3e-af6b-0467f69055f3" providerId="ADAL" clId="{FDEFEF56-C64D-4D5F-A289-365173C76FF9}" dt="2024-03-03T13:53:09.332" v="5807"/>
          <ac:spMkLst>
            <pc:docMk/>
            <pc:sldMk cId="2115615718" sldId="277"/>
            <ac:spMk id="6" creationId="{7953E07C-ACF9-4639-BE8F-79A997C72395}"/>
          </ac:spMkLst>
        </pc:spChg>
        <pc:spChg chg="mod">
          <ac:chgData name="Fabian Gross (s)" userId="d6761eaa-fdcc-4f3e-af6b-0467f69055f3" providerId="ADAL" clId="{FDEFEF56-C64D-4D5F-A289-365173C76FF9}" dt="2024-03-03T13:53:09.332" v="5807"/>
          <ac:spMkLst>
            <pc:docMk/>
            <pc:sldMk cId="2115615718" sldId="277"/>
            <ac:spMk id="12" creationId="{E2585A7D-CE0D-4A31-A955-67D6EA0AD674}"/>
          </ac:spMkLst>
        </pc:spChg>
        <pc:spChg chg="mod">
          <ac:chgData name="Fabian Gross (s)" userId="d6761eaa-fdcc-4f3e-af6b-0467f69055f3" providerId="ADAL" clId="{FDEFEF56-C64D-4D5F-A289-365173C76FF9}" dt="2024-03-03T13:53:09.332" v="5807"/>
          <ac:spMkLst>
            <pc:docMk/>
            <pc:sldMk cId="2115615718" sldId="277"/>
            <ac:spMk id="13" creationId="{97A5006A-CD15-4CEA-8AA4-382D25D78F45}"/>
          </ac:spMkLst>
        </pc:spChg>
        <pc:spChg chg="mod">
          <ac:chgData name="Fabian Gross (s)" userId="d6761eaa-fdcc-4f3e-af6b-0467f69055f3" providerId="ADAL" clId="{FDEFEF56-C64D-4D5F-A289-365173C76FF9}" dt="2024-03-03T13:53:09.332" v="5807"/>
          <ac:spMkLst>
            <pc:docMk/>
            <pc:sldMk cId="2115615718" sldId="277"/>
            <ac:spMk id="14" creationId="{2E76CD18-433D-4F49-8C95-38B081B75287}"/>
          </ac:spMkLst>
        </pc:spChg>
        <pc:spChg chg="mod">
          <ac:chgData name="Fabian Gross (s)" userId="d6761eaa-fdcc-4f3e-af6b-0467f69055f3" providerId="ADAL" clId="{FDEFEF56-C64D-4D5F-A289-365173C76FF9}" dt="2024-03-03T13:53:09.332" v="5807"/>
          <ac:spMkLst>
            <pc:docMk/>
            <pc:sldMk cId="2115615718" sldId="277"/>
            <ac:spMk id="15" creationId="{CE74DD40-0155-489C-A66A-4377B41477B7}"/>
          </ac:spMkLst>
        </pc:spChg>
        <pc:spChg chg="mod">
          <ac:chgData name="Fabian Gross (s)" userId="d6761eaa-fdcc-4f3e-af6b-0467f69055f3" providerId="ADAL" clId="{FDEFEF56-C64D-4D5F-A289-365173C76FF9}" dt="2024-03-03T13:53:09.332" v="5807"/>
          <ac:spMkLst>
            <pc:docMk/>
            <pc:sldMk cId="2115615718" sldId="277"/>
            <ac:spMk id="16" creationId="{274B08BC-12DA-42F3-BED0-503256DF86E8}"/>
          </ac:spMkLst>
        </pc:spChg>
        <pc:spChg chg="mod">
          <ac:chgData name="Fabian Gross (s)" userId="d6761eaa-fdcc-4f3e-af6b-0467f69055f3" providerId="ADAL" clId="{FDEFEF56-C64D-4D5F-A289-365173C76FF9}" dt="2024-03-03T13:53:09.332" v="5807"/>
          <ac:spMkLst>
            <pc:docMk/>
            <pc:sldMk cId="2115615718" sldId="277"/>
            <ac:spMk id="19" creationId="{CAD88D91-6D25-4AA2-B118-14288058A6AC}"/>
          </ac:spMkLst>
        </pc:spChg>
        <pc:spChg chg="mod">
          <ac:chgData name="Fabian Gross (s)" userId="d6761eaa-fdcc-4f3e-af6b-0467f69055f3" providerId="ADAL" clId="{FDEFEF56-C64D-4D5F-A289-365173C76FF9}" dt="2024-03-03T13:53:09.332" v="5807"/>
          <ac:spMkLst>
            <pc:docMk/>
            <pc:sldMk cId="2115615718" sldId="277"/>
            <ac:spMk id="20" creationId="{AC4AA4E1-5A3C-4F43-BA1B-40A5ABC5D8A1}"/>
          </ac:spMkLst>
        </pc:spChg>
        <pc:spChg chg="mod">
          <ac:chgData name="Fabian Gross (s)" userId="d6761eaa-fdcc-4f3e-af6b-0467f69055f3" providerId="ADAL" clId="{FDEFEF56-C64D-4D5F-A289-365173C76FF9}" dt="2024-03-03T13:53:09.332" v="5807"/>
          <ac:spMkLst>
            <pc:docMk/>
            <pc:sldMk cId="2115615718" sldId="277"/>
            <ac:spMk id="21" creationId="{4E5394E8-079A-48E0-B537-4DF1B4473601}"/>
          </ac:spMkLst>
        </pc:spChg>
        <pc:spChg chg="mod">
          <ac:chgData name="Fabian Gross (s)" userId="d6761eaa-fdcc-4f3e-af6b-0467f69055f3" providerId="ADAL" clId="{FDEFEF56-C64D-4D5F-A289-365173C76FF9}" dt="2024-03-03T13:53:09.332" v="5807"/>
          <ac:spMkLst>
            <pc:docMk/>
            <pc:sldMk cId="2115615718" sldId="277"/>
            <ac:spMk id="22" creationId="{E9483C1B-01ED-49F2-A1C5-0151B691C3F4}"/>
          </ac:spMkLst>
        </pc:spChg>
        <pc:spChg chg="mod">
          <ac:chgData name="Fabian Gross (s)" userId="d6761eaa-fdcc-4f3e-af6b-0467f69055f3" providerId="ADAL" clId="{FDEFEF56-C64D-4D5F-A289-365173C76FF9}" dt="2024-03-03T13:53:09.332" v="5807"/>
          <ac:spMkLst>
            <pc:docMk/>
            <pc:sldMk cId="2115615718" sldId="277"/>
            <ac:spMk id="23" creationId="{EDEC745A-EF56-4517-8957-4D67C4B0E567}"/>
          </ac:spMkLst>
        </pc:spChg>
        <pc:spChg chg="add mod">
          <ac:chgData name="Fabian Gross (s)" userId="d6761eaa-fdcc-4f3e-af6b-0467f69055f3" providerId="ADAL" clId="{FDEFEF56-C64D-4D5F-A289-365173C76FF9}" dt="2024-03-03T13:53:09.332" v="5807"/>
          <ac:spMkLst>
            <pc:docMk/>
            <pc:sldMk cId="2115615718" sldId="277"/>
            <ac:spMk id="24" creationId="{6C3236EA-CDEB-4647-924A-93DD89C4AB52}"/>
          </ac:spMkLst>
        </pc:spChg>
        <pc:spChg chg="add mod">
          <ac:chgData name="Fabian Gross (s)" userId="d6761eaa-fdcc-4f3e-af6b-0467f69055f3" providerId="ADAL" clId="{FDEFEF56-C64D-4D5F-A289-365173C76FF9}" dt="2024-03-03T13:53:09.332" v="5807"/>
          <ac:spMkLst>
            <pc:docMk/>
            <pc:sldMk cId="2115615718" sldId="277"/>
            <ac:spMk id="25" creationId="{7F4A8A83-8BF0-47D0-B3E7-7A7586EF7888}"/>
          </ac:spMkLst>
        </pc:spChg>
        <pc:spChg chg="add del mod ord">
          <ac:chgData name="Fabian Gross (s)" userId="d6761eaa-fdcc-4f3e-af6b-0467f69055f3" providerId="ADAL" clId="{FDEFEF56-C64D-4D5F-A289-365173C76FF9}" dt="2024-03-03T14:18:00.348" v="6218" actId="13244"/>
          <ac:spMkLst>
            <pc:docMk/>
            <pc:sldMk cId="2115615718" sldId="277"/>
            <ac:spMk id="26" creationId="{00A75FC2-50A6-4C72-9215-1937F915EDBC}"/>
          </ac:spMkLst>
        </pc:spChg>
        <pc:spChg chg="add mod">
          <ac:chgData name="Fabian Gross (s)" userId="d6761eaa-fdcc-4f3e-af6b-0467f69055f3" providerId="ADAL" clId="{FDEFEF56-C64D-4D5F-A289-365173C76FF9}" dt="2024-03-03T13:54:09.867" v="5822"/>
          <ac:spMkLst>
            <pc:docMk/>
            <pc:sldMk cId="2115615718" sldId="277"/>
            <ac:spMk id="27" creationId="{EC677D6C-33BD-4DD4-B0ED-5DBA30257B95}"/>
          </ac:spMkLst>
        </pc:spChg>
        <pc:spChg chg="add mod">
          <ac:chgData name="Fabian Gross (s)" userId="d6761eaa-fdcc-4f3e-af6b-0467f69055f3" providerId="ADAL" clId="{FDEFEF56-C64D-4D5F-A289-365173C76FF9}" dt="2024-03-03T13:53:09.332" v="5807"/>
          <ac:spMkLst>
            <pc:docMk/>
            <pc:sldMk cId="2115615718" sldId="277"/>
            <ac:spMk id="28" creationId="{2BF0541F-6492-43B9-BA4C-FE05919EDC67}"/>
          </ac:spMkLst>
        </pc:spChg>
        <pc:spChg chg="add del mod">
          <ac:chgData name="Fabian Gross (s)" userId="d6761eaa-fdcc-4f3e-af6b-0467f69055f3" providerId="ADAL" clId="{FDEFEF56-C64D-4D5F-A289-365173C76FF9}" dt="2024-03-03T13:54:04.731" v="5821" actId="478"/>
          <ac:spMkLst>
            <pc:docMk/>
            <pc:sldMk cId="2115615718" sldId="277"/>
            <ac:spMk id="29" creationId="{645DE274-8EF8-49AA-B87B-B2A6C1E3A080}"/>
          </ac:spMkLst>
        </pc:spChg>
        <pc:spChg chg="add del mod ord">
          <ac:chgData name="Fabian Gross (s)" userId="d6761eaa-fdcc-4f3e-af6b-0467f69055f3" providerId="ADAL" clId="{FDEFEF56-C64D-4D5F-A289-365173C76FF9}" dt="2024-03-03T14:22:52.025" v="6256" actId="13244"/>
          <ac:spMkLst>
            <pc:docMk/>
            <pc:sldMk cId="2115615718" sldId="277"/>
            <ac:spMk id="30" creationId="{28DC8C06-9C33-4D20-A24F-7A0D392AB6E4}"/>
          </ac:spMkLst>
        </pc:spChg>
        <pc:spChg chg="add del mod">
          <ac:chgData name="Fabian Gross (s)" userId="d6761eaa-fdcc-4f3e-af6b-0467f69055f3" providerId="ADAL" clId="{FDEFEF56-C64D-4D5F-A289-365173C76FF9}" dt="2024-03-03T13:54:04.731" v="5821" actId="478"/>
          <ac:spMkLst>
            <pc:docMk/>
            <pc:sldMk cId="2115615718" sldId="277"/>
            <ac:spMk id="31" creationId="{97F55CE9-0D82-4916-BB5C-3CCF41B8DC94}"/>
          </ac:spMkLst>
        </pc:spChg>
        <pc:spChg chg="add del mod topLvl">
          <ac:chgData name="Fabian Gross (s)" userId="d6761eaa-fdcc-4f3e-af6b-0467f69055f3" providerId="ADAL" clId="{FDEFEF56-C64D-4D5F-A289-365173C76FF9}" dt="2024-03-03T14:25:10.020" v="6267" actId="27803"/>
          <ac:spMkLst>
            <pc:docMk/>
            <pc:sldMk cId="2115615718" sldId="277"/>
            <ac:spMk id="32" creationId="{0ACADF5C-F502-4E40-B235-11639E4688C7}"/>
          </ac:spMkLst>
        </pc:spChg>
        <pc:spChg chg="add del mod">
          <ac:chgData name="Fabian Gross (s)" userId="d6761eaa-fdcc-4f3e-af6b-0467f69055f3" providerId="ADAL" clId="{FDEFEF56-C64D-4D5F-A289-365173C76FF9}" dt="2024-03-03T13:53:35.307" v="5812" actId="478"/>
          <ac:spMkLst>
            <pc:docMk/>
            <pc:sldMk cId="2115615718" sldId="277"/>
            <ac:spMk id="33" creationId="{D0A2EB69-60D9-4368-9607-874DF2D748D7}"/>
          </ac:spMkLst>
        </pc:spChg>
        <pc:spChg chg="add del mod">
          <ac:chgData name="Fabian Gross (s)" userId="d6761eaa-fdcc-4f3e-af6b-0467f69055f3" providerId="ADAL" clId="{FDEFEF56-C64D-4D5F-A289-365173C76FF9}" dt="2024-03-03T13:53:35.307" v="5812" actId="478"/>
          <ac:spMkLst>
            <pc:docMk/>
            <pc:sldMk cId="2115615718" sldId="277"/>
            <ac:spMk id="34" creationId="{42FC472E-3D8F-4A7D-A898-4B3C65912FA6}"/>
          </ac:spMkLst>
        </pc:spChg>
        <pc:spChg chg="add del mod">
          <ac:chgData name="Fabian Gross (s)" userId="d6761eaa-fdcc-4f3e-af6b-0467f69055f3" providerId="ADAL" clId="{FDEFEF56-C64D-4D5F-A289-365173C76FF9}" dt="2024-03-03T13:53:35.307" v="5812" actId="478"/>
          <ac:spMkLst>
            <pc:docMk/>
            <pc:sldMk cId="2115615718" sldId="277"/>
            <ac:spMk id="35" creationId="{80C51BD0-1474-473D-8F25-743A78348043}"/>
          </ac:spMkLst>
        </pc:spChg>
        <pc:spChg chg="add del mod">
          <ac:chgData name="Fabian Gross (s)" userId="d6761eaa-fdcc-4f3e-af6b-0467f69055f3" providerId="ADAL" clId="{FDEFEF56-C64D-4D5F-A289-365173C76FF9}" dt="2024-03-03T13:53:35.307" v="5812" actId="478"/>
          <ac:spMkLst>
            <pc:docMk/>
            <pc:sldMk cId="2115615718" sldId="277"/>
            <ac:spMk id="36" creationId="{39F4C4C5-9A0C-40DB-911A-B582C423CBB3}"/>
          </ac:spMkLst>
        </pc:spChg>
        <pc:spChg chg="add del mod">
          <ac:chgData name="Fabian Gross (s)" userId="d6761eaa-fdcc-4f3e-af6b-0467f69055f3" providerId="ADAL" clId="{FDEFEF56-C64D-4D5F-A289-365173C76FF9}" dt="2024-03-03T13:53:35.307" v="5812" actId="478"/>
          <ac:spMkLst>
            <pc:docMk/>
            <pc:sldMk cId="2115615718" sldId="277"/>
            <ac:spMk id="37" creationId="{FDDA37AC-505D-4896-BA67-953741504540}"/>
          </ac:spMkLst>
        </pc:spChg>
        <pc:spChg chg="add del mod">
          <ac:chgData name="Fabian Gross (s)" userId="d6761eaa-fdcc-4f3e-af6b-0467f69055f3" providerId="ADAL" clId="{FDEFEF56-C64D-4D5F-A289-365173C76FF9}" dt="2024-03-03T13:53:35.307" v="5812" actId="478"/>
          <ac:spMkLst>
            <pc:docMk/>
            <pc:sldMk cId="2115615718" sldId="277"/>
            <ac:spMk id="38" creationId="{0439FBD7-B39A-4BB3-88BA-92A217BAE651}"/>
          </ac:spMkLst>
        </pc:spChg>
        <pc:spChg chg="add del mod">
          <ac:chgData name="Fabian Gross (s)" userId="d6761eaa-fdcc-4f3e-af6b-0467f69055f3" providerId="ADAL" clId="{FDEFEF56-C64D-4D5F-A289-365173C76FF9}" dt="2024-03-03T13:53:35.307" v="5812" actId="478"/>
          <ac:spMkLst>
            <pc:docMk/>
            <pc:sldMk cId="2115615718" sldId="277"/>
            <ac:spMk id="39" creationId="{476D8555-9C7D-44B6-9E6E-6B7237E7E522}"/>
          </ac:spMkLst>
        </pc:spChg>
        <pc:spChg chg="add del mod">
          <ac:chgData name="Fabian Gross (s)" userId="d6761eaa-fdcc-4f3e-af6b-0467f69055f3" providerId="ADAL" clId="{FDEFEF56-C64D-4D5F-A289-365173C76FF9}" dt="2024-03-03T15:19:17.883" v="6510"/>
          <ac:spMkLst>
            <pc:docMk/>
            <pc:sldMk cId="2115615718" sldId="277"/>
            <ac:spMk id="40" creationId="{3C4C00E6-D8BF-4F9A-8F01-549F90E3203C}"/>
          </ac:spMkLst>
        </pc:spChg>
        <pc:spChg chg="add del mod">
          <ac:chgData name="Fabian Gross (s)" userId="d6761eaa-fdcc-4f3e-af6b-0467f69055f3" providerId="ADAL" clId="{FDEFEF56-C64D-4D5F-A289-365173C76FF9}" dt="2024-03-03T13:53:35.307" v="5812" actId="478"/>
          <ac:spMkLst>
            <pc:docMk/>
            <pc:sldMk cId="2115615718" sldId="277"/>
            <ac:spMk id="40" creationId="{CBB2BD64-E613-444D-A31F-EE63F8C57DAE}"/>
          </ac:spMkLst>
        </pc:spChg>
        <pc:spChg chg="add del mod">
          <ac:chgData name="Fabian Gross (s)" userId="d6761eaa-fdcc-4f3e-af6b-0467f69055f3" providerId="ADAL" clId="{FDEFEF56-C64D-4D5F-A289-365173C76FF9}" dt="2024-03-03T13:53:35.307" v="5812" actId="478"/>
          <ac:spMkLst>
            <pc:docMk/>
            <pc:sldMk cId="2115615718" sldId="277"/>
            <ac:spMk id="41" creationId="{7A1E4337-ED5B-4D9F-BA2F-51BA4AD1BDC1}"/>
          </ac:spMkLst>
        </pc:spChg>
        <pc:spChg chg="add mod">
          <ac:chgData name="Fabian Gross (s)" userId="d6761eaa-fdcc-4f3e-af6b-0467f69055f3" providerId="ADAL" clId="{FDEFEF56-C64D-4D5F-A289-365173C76FF9}" dt="2024-03-03T15:19:22.402" v="6511"/>
          <ac:spMkLst>
            <pc:docMk/>
            <pc:sldMk cId="2115615718" sldId="277"/>
            <ac:spMk id="41" creationId="{B2BCDEE5-9EBF-4855-A7BF-95470241A8BD}"/>
          </ac:spMkLst>
        </pc:spChg>
        <pc:spChg chg="add del mod">
          <ac:chgData name="Fabian Gross (s)" userId="d6761eaa-fdcc-4f3e-af6b-0467f69055f3" providerId="ADAL" clId="{FDEFEF56-C64D-4D5F-A289-365173C76FF9}" dt="2024-03-03T13:53:35.307" v="5812" actId="478"/>
          <ac:spMkLst>
            <pc:docMk/>
            <pc:sldMk cId="2115615718" sldId="277"/>
            <ac:spMk id="42" creationId="{AFA726BE-7BB6-4E2C-A8E7-0A5C84D4967F}"/>
          </ac:spMkLst>
        </pc:spChg>
        <pc:spChg chg="add mod">
          <ac:chgData name="Fabian Gross (s)" userId="d6761eaa-fdcc-4f3e-af6b-0467f69055f3" providerId="ADAL" clId="{FDEFEF56-C64D-4D5F-A289-365173C76FF9}" dt="2024-03-03T15:19:22.402" v="6511"/>
          <ac:spMkLst>
            <pc:docMk/>
            <pc:sldMk cId="2115615718" sldId="277"/>
            <ac:spMk id="42" creationId="{E3210BA1-7C04-4A4A-9BB8-9C855E021C34}"/>
          </ac:spMkLst>
        </pc:spChg>
        <pc:spChg chg="add del mod">
          <ac:chgData name="Fabian Gross (s)" userId="d6761eaa-fdcc-4f3e-af6b-0467f69055f3" providerId="ADAL" clId="{FDEFEF56-C64D-4D5F-A289-365173C76FF9}" dt="2024-03-03T13:53:35.307" v="5812" actId="478"/>
          <ac:spMkLst>
            <pc:docMk/>
            <pc:sldMk cId="2115615718" sldId="277"/>
            <ac:spMk id="43" creationId="{F4CD2568-8D5A-4589-810B-2BBC40E79191}"/>
          </ac:spMkLst>
        </pc:spChg>
        <pc:spChg chg="mod">
          <ac:chgData name="Fabian Gross (s)" userId="d6761eaa-fdcc-4f3e-af6b-0467f69055f3" providerId="ADAL" clId="{FDEFEF56-C64D-4D5F-A289-365173C76FF9}" dt="2024-03-03T15:19:26.535" v="6512"/>
          <ac:spMkLst>
            <pc:docMk/>
            <pc:sldMk cId="2115615718" sldId="277"/>
            <ac:spMk id="44" creationId="{2D6C1E68-6A41-496B-8E8B-FD7BF8A8B23F}"/>
          </ac:spMkLst>
        </pc:spChg>
        <pc:spChg chg="add del mod">
          <ac:chgData name="Fabian Gross (s)" userId="d6761eaa-fdcc-4f3e-af6b-0467f69055f3" providerId="ADAL" clId="{FDEFEF56-C64D-4D5F-A289-365173C76FF9}" dt="2024-03-03T13:53:35.307" v="5812" actId="478"/>
          <ac:spMkLst>
            <pc:docMk/>
            <pc:sldMk cId="2115615718" sldId="277"/>
            <ac:spMk id="44" creationId="{6349D923-2F93-45D1-A973-D1312BBEE4EA}"/>
          </ac:spMkLst>
        </pc:spChg>
        <pc:spChg chg="add del mod">
          <ac:chgData name="Fabian Gross (s)" userId="d6761eaa-fdcc-4f3e-af6b-0467f69055f3" providerId="ADAL" clId="{FDEFEF56-C64D-4D5F-A289-365173C76FF9}" dt="2024-03-03T13:53:16.622" v="5809" actId="478"/>
          <ac:spMkLst>
            <pc:docMk/>
            <pc:sldMk cId="2115615718" sldId="277"/>
            <ac:spMk id="45" creationId="{9C5ADAF3-99BA-4FB3-B239-399528FC7729}"/>
          </ac:spMkLst>
        </pc:spChg>
        <pc:spChg chg="mod">
          <ac:chgData name="Fabian Gross (s)" userId="d6761eaa-fdcc-4f3e-af6b-0467f69055f3" providerId="ADAL" clId="{FDEFEF56-C64D-4D5F-A289-365173C76FF9}" dt="2024-03-03T15:19:26.535" v="6512"/>
          <ac:spMkLst>
            <pc:docMk/>
            <pc:sldMk cId="2115615718" sldId="277"/>
            <ac:spMk id="45" creationId="{F5B9D161-33CD-42C5-8564-41303FB60A8B}"/>
          </ac:spMkLst>
        </pc:spChg>
        <pc:spChg chg="add del mod">
          <ac:chgData name="Fabian Gross (s)" userId="d6761eaa-fdcc-4f3e-af6b-0467f69055f3" providerId="ADAL" clId="{FDEFEF56-C64D-4D5F-A289-365173C76FF9}" dt="2024-03-03T13:53:14.042" v="5808" actId="478"/>
          <ac:spMkLst>
            <pc:docMk/>
            <pc:sldMk cId="2115615718" sldId="277"/>
            <ac:spMk id="47" creationId="{F2C3A331-3121-4137-9939-814002DF8FDB}"/>
          </ac:spMkLst>
        </pc:spChg>
        <pc:spChg chg="add del mod">
          <ac:chgData name="Fabian Gross (s)" userId="d6761eaa-fdcc-4f3e-af6b-0467f69055f3" providerId="ADAL" clId="{FDEFEF56-C64D-4D5F-A289-365173C76FF9}" dt="2024-03-03T13:53:14.042" v="5808" actId="478"/>
          <ac:spMkLst>
            <pc:docMk/>
            <pc:sldMk cId="2115615718" sldId="277"/>
            <ac:spMk id="48" creationId="{11610E40-FD34-43BE-ADBA-F254A2EFA086}"/>
          </ac:spMkLst>
        </pc:spChg>
        <pc:spChg chg="add del mod">
          <ac:chgData name="Fabian Gross (s)" userId="d6761eaa-fdcc-4f3e-af6b-0467f69055f3" providerId="ADAL" clId="{FDEFEF56-C64D-4D5F-A289-365173C76FF9}" dt="2024-03-03T13:53:14.042" v="5808" actId="478"/>
          <ac:spMkLst>
            <pc:docMk/>
            <pc:sldMk cId="2115615718" sldId="277"/>
            <ac:spMk id="49" creationId="{965690DB-A2F4-4787-A58F-7940C66CDFCA}"/>
          </ac:spMkLst>
        </pc:spChg>
        <pc:spChg chg="add del mod">
          <ac:chgData name="Fabian Gross (s)" userId="d6761eaa-fdcc-4f3e-af6b-0467f69055f3" providerId="ADAL" clId="{FDEFEF56-C64D-4D5F-A289-365173C76FF9}" dt="2024-03-03T13:53:14.042" v="5808" actId="478"/>
          <ac:spMkLst>
            <pc:docMk/>
            <pc:sldMk cId="2115615718" sldId="277"/>
            <ac:spMk id="50" creationId="{405EF3F8-7C6F-4714-97CB-04A554EAF029}"/>
          </ac:spMkLst>
        </pc:spChg>
        <pc:spChg chg="add del mod">
          <ac:chgData name="Fabian Gross (s)" userId="d6761eaa-fdcc-4f3e-af6b-0467f69055f3" providerId="ADAL" clId="{FDEFEF56-C64D-4D5F-A289-365173C76FF9}" dt="2024-03-03T13:53:14.042" v="5808" actId="478"/>
          <ac:spMkLst>
            <pc:docMk/>
            <pc:sldMk cId="2115615718" sldId="277"/>
            <ac:spMk id="51" creationId="{1D62124F-DF0C-46C0-92C9-6BCC3A204B7E}"/>
          </ac:spMkLst>
        </pc:spChg>
        <pc:spChg chg="mod">
          <ac:chgData name="Fabian Gross (s)" userId="d6761eaa-fdcc-4f3e-af6b-0467f69055f3" providerId="ADAL" clId="{FDEFEF56-C64D-4D5F-A289-365173C76FF9}" dt="2024-03-03T15:19:26.535" v="6512"/>
          <ac:spMkLst>
            <pc:docMk/>
            <pc:sldMk cId="2115615718" sldId="277"/>
            <ac:spMk id="51" creationId="{A5AD9F54-606E-4197-B02A-26B8639C8C76}"/>
          </ac:spMkLst>
        </pc:spChg>
        <pc:spChg chg="add del mod">
          <ac:chgData name="Fabian Gross (s)" userId="d6761eaa-fdcc-4f3e-af6b-0467f69055f3" providerId="ADAL" clId="{FDEFEF56-C64D-4D5F-A289-365173C76FF9}" dt="2024-03-03T13:53:14.042" v="5808" actId="478"/>
          <ac:spMkLst>
            <pc:docMk/>
            <pc:sldMk cId="2115615718" sldId="277"/>
            <ac:spMk id="52" creationId="{44FB25F7-2821-4152-8EBF-36F04E6A7F11}"/>
          </ac:spMkLst>
        </pc:spChg>
        <pc:spChg chg="mod">
          <ac:chgData name="Fabian Gross (s)" userId="d6761eaa-fdcc-4f3e-af6b-0467f69055f3" providerId="ADAL" clId="{FDEFEF56-C64D-4D5F-A289-365173C76FF9}" dt="2024-03-03T15:19:26.535" v="6512"/>
          <ac:spMkLst>
            <pc:docMk/>
            <pc:sldMk cId="2115615718" sldId="277"/>
            <ac:spMk id="52" creationId="{5DAC7F5F-9594-4435-9A45-EAF0CEE54BD7}"/>
          </ac:spMkLst>
        </pc:spChg>
        <pc:spChg chg="add del mod">
          <ac:chgData name="Fabian Gross (s)" userId="d6761eaa-fdcc-4f3e-af6b-0467f69055f3" providerId="ADAL" clId="{FDEFEF56-C64D-4D5F-A289-365173C76FF9}" dt="2024-03-03T13:53:14.042" v="5808" actId="478"/>
          <ac:spMkLst>
            <pc:docMk/>
            <pc:sldMk cId="2115615718" sldId="277"/>
            <ac:spMk id="53" creationId="{646A737B-5794-482D-B438-CAE1FFC5C000}"/>
          </ac:spMkLst>
        </pc:spChg>
        <pc:spChg chg="mod">
          <ac:chgData name="Fabian Gross (s)" userId="d6761eaa-fdcc-4f3e-af6b-0467f69055f3" providerId="ADAL" clId="{FDEFEF56-C64D-4D5F-A289-365173C76FF9}" dt="2024-03-03T15:19:26.535" v="6512"/>
          <ac:spMkLst>
            <pc:docMk/>
            <pc:sldMk cId="2115615718" sldId="277"/>
            <ac:spMk id="53" creationId="{A1A06EAE-46D5-4F53-8440-DED62D4E25DC}"/>
          </ac:spMkLst>
        </pc:spChg>
        <pc:spChg chg="mod">
          <ac:chgData name="Fabian Gross (s)" userId="d6761eaa-fdcc-4f3e-af6b-0467f69055f3" providerId="ADAL" clId="{FDEFEF56-C64D-4D5F-A289-365173C76FF9}" dt="2024-03-03T15:19:26.535" v="6512"/>
          <ac:spMkLst>
            <pc:docMk/>
            <pc:sldMk cId="2115615718" sldId="277"/>
            <ac:spMk id="54" creationId="{D0097258-E02D-4978-8FF2-E94971BBB5A9}"/>
          </ac:spMkLst>
        </pc:spChg>
        <pc:spChg chg="add del mod">
          <ac:chgData name="Fabian Gross (s)" userId="d6761eaa-fdcc-4f3e-af6b-0467f69055f3" providerId="ADAL" clId="{FDEFEF56-C64D-4D5F-A289-365173C76FF9}" dt="2024-03-03T13:53:14.042" v="5808" actId="478"/>
          <ac:spMkLst>
            <pc:docMk/>
            <pc:sldMk cId="2115615718" sldId="277"/>
            <ac:spMk id="54" creationId="{FE4BFF54-FD34-46ED-8C50-352F2A06D0F9}"/>
          </ac:spMkLst>
        </pc:spChg>
        <pc:spChg chg="mod">
          <ac:chgData name="Fabian Gross (s)" userId="d6761eaa-fdcc-4f3e-af6b-0467f69055f3" providerId="ADAL" clId="{FDEFEF56-C64D-4D5F-A289-365173C76FF9}" dt="2024-03-03T15:19:26.535" v="6512"/>
          <ac:spMkLst>
            <pc:docMk/>
            <pc:sldMk cId="2115615718" sldId="277"/>
            <ac:spMk id="55" creationId="{8F79284C-7150-44D6-A322-C5E34E2F723F}"/>
          </ac:spMkLst>
        </pc:spChg>
        <pc:spChg chg="add del mod">
          <ac:chgData name="Fabian Gross (s)" userId="d6761eaa-fdcc-4f3e-af6b-0467f69055f3" providerId="ADAL" clId="{FDEFEF56-C64D-4D5F-A289-365173C76FF9}" dt="2024-03-03T13:53:14.042" v="5808" actId="478"/>
          <ac:spMkLst>
            <pc:docMk/>
            <pc:sldMk cId="2115615718" sldId="277"/>
            <ac:spMk id="55" creationId="{911DEE50-D314-47FE-BDE4-2B64F2F54753}"/>
          </ac:spMkLst>
        </pc:spChg>
        <pc:spChg chg="add del mod">
          <ac:chgData name="Fabian Gross (s)" userId="d6761eaa-fdcc-4f3e-af6b-0467f69055f3" providerId="ADAL" clId="{FDEFEF56-C64D-4D5F-A289-365173C76FF9}" dt="2024-03-03T13:53:14.042" v="5808" actId="478"/>
          <ac:spMkLst>
            <pc:docMk/>
            <pc:sldMk cId="2115615718" sldId="277"/>
            <ac:spMk id="56" creationId="{C72005C6-140C-420D-AE78-1AE3E016E526}"/>
          </ac:spMkLst>
        </pc:spChg>
        <pc:spChg chg="add del mod">
          <ac:chgData name="Fabian Gross (s)" userId="d6761eaa-fdcc-4f3e-af6b-0467f69055f3" providerId="ADAL" clId="{FDEFEF56-C64D-4D5F-A289-365173C76FF9}" dt="2024-03-03T13:53:14.042" v="5808" actId="478"/>
          <ac:spMkLst>
            <pc:docMk/>
            <pc:sldMk cId="2115615718" sldId="277"/>
            <ac:spMk id="57" creationId="{BDE1A9C3-651D-4E33-8E1E-6EFD0406813F}"/>
          </ac:spMkLst>
        </pc:spChg>
        <pc:spChg chg="add del mod">
          <ac:chgData name="Fabian Gross (s)" userId="d6761eaa-fdcc-4f3e-af6b-0467f69055f3" providerId="ADAL" clId="{FDEFEF56-C64D-4D5F-A289-365173C76FF9}" dt="2024-03-03T13:53:14.042" v="5808" actId="478"/>
          <ac:spMkLst>
            <pc:docMk/>
            <pc:sldMk cId="2115615718" sldId="277"/>
            <ac:spMk id="58" creationId="{1C6BA378-ABF8-4B75-AE33-147967E9C1FF}"/>
          </ac:spMkLst>
        </pc:spChg>
        <pc:spChg chg="mod">
          <ac:chgData name="Fabian Gross (s)" userId="d6761eaa-fdcc-4f3e-af6b-0467f69055f3" providerId="ADAL" clId="{FDEFEF56-C64D-4D5F-A289-365173C76FF9}" dt="2024-03-03T15:19:26.535" v="6512"/>
          <ac:spMkLst>
            <pc:docMk/>
            <pc:sldMk cId="2115615718" sldId="277"/>
            <ac:spMk id="58" creationId="{1ED31F17-3C31-4265-BEB6-6D27DD4419EE}"/>
          </ac:spMkLst>
        </pc:spChg>
        <pc:spChg chg="add del mod">
          <ac:chgData name="Fabian Gross (s)" userId="d6761eaa-fdcc-4f3e-af6b-0467f69055f3" providerId="ADAL" clId="{FDEFEF56-C64D-4D5F-A289-365173C76FF9}" dt="2024-03-03T13:53:14.042" v="5808" actId="478"/>
          <ac:spMkLst>
            <pc:docMk/>
            <pc:sldMk cId="2115615718" sldId="277"/>
            <ac:spMk id="59" creationId="{1736EACA-24FC-4484-9532-D0BCF2D9727D}"/>
          </ac:spMkLst>
        </pc:spChg>
        <pc:spChg chg="mod">
          <ac:chgData name="Fabian Gross (s)" userId="d6761eaa-fdcc-4f3e-af6b-0467f69055f3" providerId="ADAL" clId="{FDEFEF56-C64D-4D5F-A289-365173C76FF9}" dt="2024-03-03T15:19:26.535" v="6512"/>
          <ac:spMkLst>
            <pc:docMk/>
            <pc:sldMk cId="2115615718" sldId="277"/>
            <ac:spMk id="59" creationId="{30E147BD-B056-417F-8256-96670974E910}"/>
          </ac:spMkLst>
        </pc:spChg>
        <pc:spChg chg="add del mod">
          <ac:chgData name="Fabian Gross (s)" userId="d6761eaa-fdcc-4f3e-af6b-0467f69055f3" providerId="ADAL" clId="{FDEFEF56-C64D-4D5F-A289-365173C76FF9}" dt="2024-03-03T13:53:14.042" v="5808" actId="478"/>
          <ac:spMkLst>
            <pc:docMk/>
            <pc:sldMk cId="2115615718" sldId="277"/>
            <ac:spMk id="60" creationId="{1328AD4A-1D8E-4B57-BC21-9FE6F4D759B4}"/>
          </ac:spMkLst>
        </pc:spChg>
        <pc:spChg chg="mod">
          <ac:chgData name="Fabian Gross (s)" userId="d6761eaa-fdcc-4f3e-af6b-0467f69055f3" providerId="ADAL" clId="{FDEFEF56-C64D-4D5F-A289-365173C76FF9}" dt="2024-03-03T15:19:26.535" v="6512"/>
          <ac:spMkLst>
            <pc:docMk/>
            <pc:sldMk cId="2115615718" sldId="277"/>
            <ac:spMk id="60" creationId="{595E8587-3E4B-4B70-A875-86D267EABDFA}"/>
          </ac:spMkLst>
        </pc:spChg>
        <pc:spChg chg="add del mod">
          <ac:chgData name="Fabian Gross (s)" userId="d6761eaa-fdcc-4f3e-af6b-0467f69055f3" providerId="ADAL" clId="{FDEFEF56-C64D-4D5F-A289-365173C76FF9}" dt="2024-03-03T13:53:14.042" v="5808" actId="478"/>
          <ac:spMkLst>
            <pc:docMk/>
            <pc:sldMk cId="2115615718" sldId="277"/>
            <ac:spMk id="61" creationId="{7F391405-B8C7-4AF4-9D70-3BB12CD30DA1}"/>
          </ac:spMkLst>
        </pc:spChg>
        <pc:spChg chg="mod">
          <ac:chgData name="Fabian Gross (s)" userId="d6761eaa-fdcc-4f3e-af6b-0467f69055f3" providerId="ADAL" clId="{FDEFEF56-C64D-4D5F-A289-365173C76FF9}" dt="2024-03-03T15:19:26.535" v="6512"/>
          <ac:spMkLst>
            <pc:docMk/>
            <pc:sldMk cId="2115615718" sldId="277"/>
            <ac:spMk id="61" creationId="{DDF0BCE0-7CDF-4478-85C5-E6FA78F351FC}"/>
          </ac:spMkLst>
        </pc:spChg>
        <pc:spChg chg="mod">
          <ac:chgData name="Fabian Gross (s)" userId="d6761eaa-fdcc-4f3e-af6b-0467f69055f3" providerId="ADAL" clId="{FDEFEF56-C64D-4D5F-A289-365173C76FF9}" dt="2024-03-03T15:19:26.535" v="6512"/>
          <ac:spMkLst>
            <pc:docMk/>
            <pc:sldMk cId="2115615718" sldId="277"/>
            <ac:spMk id="62" creationId="{B34ADE72-C5CE-47B5-A8EE-2C7AB2435FC1}"/>
          </ac:spMkLst>
        </pc:spChg>
        <pc:spChg chg="add del mod">
          <ac:chgData name="Fabian Gross (s)" userId="d6761eaa-fdcc-4f3e-af6b-0467f69055f3" providerId="ADAL" clId="{FDEFEF56-C64D-4D5F-A289-365173C76FF9}" dt="2024-03-03T13:53:14.042" v="5808" actId="478"/>
          <ac:spMkLst>
            <pc:docMk/>
            <pc:sldMk cId="2115615718" sldId="277"/>
            <ac:spMk id="62" creationId="{E7EF3B3A-2BA4-407E-BE7E-A5AD1DD9A10C}"/>
          </ac:spMkLst>
        </pc:spChg>
        <pc:spChg chg="add mod">
          <ac:chgData name="Fabian Gross (s)" userId="d6761eaa-fdcc-4f3e-af6b-0467f69055f3" providerId="ADAL" clId="{FDEFEF56-C64D-4D5F-A289-365173C76FF9}" dt="2024-03-03T15:19:26.535" v="6512"/>
          <ac:spMkLst>
            <pc:docMk/>
            <pc:sldMk cId="2115615718" sldId="277"/>
            <ac:spMk id="63" creationId="{C014E011-5590-4494-93D2-9E5E10C7A829}"/>
          </ac:spMkLst>
        </pc:spChg>
        <pc:spChg chg="add del mod">
          <ac:chgData name="Fabian Gross (s)" userId="d6761eaa-fdcc-4f3e-af6b-0467f69055f3" providerId="ADAL" clId="{FDEFEF56-C64D-4D5F-A289-365173C76FF9}" dt="2024-03-03T13:53:14.042" v="5808" actId="478"/>
          <ac:spMkLst>
            <pc:docMk/>
            <pc:sldMk cId="2115615718" sldId="277"/>
            <ac:spMk id="63" creationId="{C30AF036-22D9-4142-8E4F-1107B4A27D36}"/>
          </ac:spMkLst>
        </pc:spChg>
        <pc:spChg chg="add mod">
          <ac:chgData name="Fabian Gross (s)" userId="d6761eaa-fdcc-4f3e-af6b-0467f69055f3" providerId="ADAL" clId="{FDEFEF56-C64D-4D5F-A289-365173C76FF9}" dt="2024-03-03T15:19:26.535" v="6512"/>
          <ac:spMkLst>
            <pc:docMk/>
            <pc:sldMk cId="2115615718" sldId="277"/>
            <ac:spMk id="64" creationId="{25F1CDD9-E8EF-4A77-9F1C-0BB1EDFD17E6}"/>
          </ac:spMkLst>
        </pc:spChg>
        <pc:spChg chg="add del mod">
          <ac:chgData name="Fabian Gross (s)" userId="d6761eaa-fdcc-4f3e-af6b-0467f69055f3" providerId="ADAL" clId="{FDEFEF56-C64D-4D5F-A289-365173C76FF9}" dt="2024-03-03T13:53:14.042" v="5808" actId="478"/>
          <ac:spMkLst>
            <pc:docMk/>
            <pc:sldMk cId="2115615718" sldId="277"/>
            <ac:spMk id="64" creationId="{EBF4CC44-E156-4173-B30D-6E7F19FFE70D}"/>
          </ac:spMkLst>
        </pc:spChg>
        <pc:spChg chg="add del mod">
          <ac:chgData name="Fabian Gross (s)" userId="d6761eaa-fdcc-4f3e-af6b-0467f69055f3" providerId="ADAL" clId="{FDEFEF56-C64D-4D5F-A289-365173C76FF9}" dt="2024-03-03T14:09:15.607" v="6144"/>
          <ac:spMkLst>
            <pc:docMk/>
            <pc:sldMk cId="2115615718" sldId="277"/>
            <ac:spMk id="66" creationId="{BFAB7F1D-5587-473B-9B1B-B163A2063F9D}"/>
          </ac:spMkLst>
        </pc:spChg>
        <pc:spChg chg="add mod">
          <ac:chgData name="Fabian Gross (s)" userId="d6761eaa-fdcc-4f3e-af6b-0467f69055f3" providerId="ADAL" clId="{FDEFEF56-C64D-4D5F-A289-365173C76FF9}" dt="2024-03-03T14:25:10.020" v="6267" actId="27803"/>
          <ac:spMkLst>
            <pc:docMk/>
            <pc:sldMk cId="2115615718" sldId="277"/>
            <ac:spMk id="67" creationId="{871FD32D-C39C-4C8C-A076-E694E42B374D}"/>
          </ac:spMkLst>
        </pc:spChg>
        <pc:spChg chg="add mod">
          <ac:chgData name="Fabian Gross (s)" userId="d6761eaa-fdcc-4f3e-af6b-0467f69055f3" providerId="ADAL" clId="{FDEFEF56-C64D-4D5F-A289-365173C76FF9}" dt="2024-03-03T14:25:10.020" v="6267" actId="27803"/>
          <ac:spMkLst>
            <pc:docMk/>
            <pc:sldMk cId="2115615718" sldId="277"/>
            <ac:spMk id="69" creationId="{DF4DEEE3-51B3-498B-BE01-0889AB0B68D9}"/>
          </ac:spMkLst>
        </pc:spChg>
        <pc:spChg chg="add mod ord">
          <ac:chgData name="Fabian Gross (s)" userId="d6761eaa-fdcc-4f3e-af6b-0467f69055f3" providerId="ADAL" clId="{FDEFEF56-C64D-4D5F-A289-365173C76FF9}" dt="2024-03-03T14:18:23.980" v="6223" actId="14100"/>
          <ac:spMkLst>
            <pc:docMk/>
            <pc:sldMk cId="2115615718" sldId="277"/>
            <ac:spMk id="73" creationId="{FF9737D8-5F77-4392-A1C5-F82EC3F2811A}"/>
          </ac:spMkLst>
        </pc:spChg>
        <pc:spChg chg="add mod">
          <ac:chgData name="Fabian Gross (s)" userId="d6761eaa-fdcc-4f3e-af6b-0467f69055f3" providerId="ADAL" clId="{FDEFEF56-C64D-4D5F-A289-365173C76FF9}" dt="2024-03-03T14:23:31.849" v="6259" actId="14100"/>
          <ac:spMkLst>
            <pc:docMk/>
            <pc:sldMk cId="2115615718" sldId="277"/>
            <ac:spMk id="74" creationId="{4E7FBA50-2AD9-4289-9316-C2790B4E786C}"/>
          </ac:spMkLst>
        </pc:spChg>
        <pc:spChg chg="add del mod ord">
          <ac:chgData name="Fabian Gross (s)" userId="d6761eaa-fdcc-4f3e-af6b-0467f69055f3" providerId="ADAL" clId="{FDEFEF56-C64D-4D5F-A289-365173C76FF9}" dt="2024-03-03T14:21:35.285" v="6243" actId="478"/>
          <ac:spMkLst>
            <pc:docMk/>
            <pc:sldMk cId="2115615718" sldId="277"/>
            <ac:spMk id="75" creationId="{F6FA5352-91D8-475D-AE9C-BE1583256B97}"/>
          </ac:spMkLst>
        </pc:spChg>
        <pc:spChg chg="add mod">
          <ac:chgData name="Fabian Gross (s)" userId="d6761eaa-fdcc-4f3e-af6b-0467f69055f3" providerId="ADAL" clId="{FDEFEF56-C64D-4D5F-A289-365173C76FF9}" dt="2024-03-03T14:23:24.012" v="6258" actId="14100"/>
          <ac:spMkLst>
            <pc:docMk/>
            <pc:sldMk cId="2115615718" sldId="277"/>
            <ac:spMk id="76" creationId="{A25AD511-6841-4CDF-922C-08BB6619F9E6}"/>
          </ac:spMkLst>
        </pc:spChg>
        <pc:spChg chg="mod">
          <ac:chgData name="Fabian Gross (s)" userId="d6761eaa-fdcc-4f3e-af6b-0467f69055f3" providerId="ADAL" clId="{FDEFEF56-C64D-4D5F-A289-365173C76FF9}" dt="2024-03-03T14:24:16.246" v="6263" actId="27803"/>
          <ac:spMkLst>
            <pc:docMk/>
            <pc:sldMk cId="2115615718" sldId="277"/>
            <ac:spMk id="78" creationId="{24B14F5C-9571-4811-B520-4E47F2C8196E}"/>
          </ac:spMkLst>
        </pc:spChg>
        <pc:spChg chg="mod">
          <ac:chgData name="Fabian Gross (s)" userId="d6761eaa-fdcc-4f3e-af6b-0467f69055f3" providerId="ADAL" clId="{FDEFEF56-C64D-4D5F-A289-365173C76FF9}" dt="2024-03-03T14:24:16.246" v="6263" actId="27803"/>
          <ac:spMkLst>
            <pc:docMk/>
            <pc:sldMk cId="2115615718" sldId="277"/>
            <ac:spMk id="79" creationId="{B34846AB-B09E-4F3F-B5D0-BDE7D6629F3B}"/>
          </ac:spMkLst>
        </pc:spChg>
        <pc:spChg chg="mod">
          <ac:chgData name="Fabian Gross (s)" userId="d6761eaa-fdcc-4f3e-af6b-0467f69055f3" providerId="ADAL" clId="{FDEFEF56-C64D-4D5F-A289-365173C76FF9}" dt="2024-03-03T14:25:10.020" v="6267" actId="27803"/>
          <ac:spMkLst>
            <pc:docMk/>
            <pc:sldMk cId="2115615718" sldId="277"/>
            <ac:spMk id="81" creationId="{E78894A6-2B6F-461E-BE82-D159AFF527C3}"/>
          </ac:spMkLst>
        </pc:spChg>
        <pc:spChg chg="del mod">
          <ac:chgData name="Fabian Gross (s)" userId="d6761eaa-fdcc-4f3e-af6b-0467f69055f3" providerId="ADAL" clId="{FDEFEF56-C64D-4D5F-A289-365173C76FF9}" dt="2024-03-03T14:24:23.842" v="6266" actId="478"/>
          <ac:spMkLst>
            <pc:docMk/>
            <pc:sldMk cId="2115615718" sldId="277"/>
            <ac:spMk id="82" creationId="{C21EBD5B-021E-4CF4-B111-155E441FEB15}"/>
          </ac:spMkLst>
        </pc:spChg>
        <pc:spChg chg="mod">
          <ac:chgData name="Fabian Gross (s)" userId="d6761eaa-fdcc-4f3e-af6b-0467f69055f3" providerId="ADAL" clId="{FDEFEF56-C64D-4D5F-A289-365173C76FF9}" dt="2024-03-03T14:25:10.020" v="6267" actId="27803"/>
          <ac:spMkLst>
            <pc:docMk/>
            <pc:sldMk cId="2115615718" sldId="277"/>
            <ac:spMk id="84" creationId="{FF8CC201-501B-4C5B-B647-9AC62B0CD72F}"/>
          </ac:spMkLst>
        </pc:spChg>
        <pc:spChg chg="del mod">
          <ac:chgData name="Fabian Gross (s)" userId="d6761eaa-fdcc-4f3e-af6b-0467f69055f3" providerId="ADAL" clId="{FDEFEF56-C64D-4D5F-A289-365173C76FF9}" dt="2024-03-03T14:25:30.671" v="6268" actId="21"/>
          <ac:spMkLst>
            <pc:docMk/>
            <pc:sldMk cId="2115615718" sldId="277"/>
            <ac:spMk id="85" creationId="{A1CFEFD8-AC45-4847-BF5D-86961BE087DA}"/>
          </ac:spMkLst>
        </pc:spChg>
        <pc:spChg chg="add mod">
          <ac:chgData name="Fabian Gross (s)" userId="d6761eaa-fdcc-4f3e-af6b-0467f69055f3" providerId="ADAL" clId="{FDEFEF56-C64D-4D5F-A289-365173C76FF9}" dt="2024-03-03T14:27:24.078" v="6355" actId="1035"/>
          <ac:spMkLst>
            <pc:docMk/>
            <pc:sldMk cId="2115615718" sldId="277"/>
            <ac:spMk id="86" creationId="{06F0B709-8808-4842-9201-05E63305DCD3}"/>
          </ac:spMkLst>
        </pc:spChg>
        <pc:spChg chg="add del mod">
          <ac:chgData name="Fabian Gross (s)" userId="d6761eaa-fdcc-4f3e-af6b-0467f69055f3" providerId="ADAL" clId="{FDEFEF56-C64D-4D5F-A289-365173C76FF9}" dt="2024-03-03T14:29:09.933" v="6364"/>
          <ac:spMkLst>
            <pc:docMk/>
            <pc:sldMk cId="2115615718" sldId="277"/>
            <ac:spMk id="87" creationId="{41036D3C-1A63-44E4-A4F4-CB971458C01B}"/>
          </ac:spMkLst>
        </pc:spChg>
        <pc:grpChg chg="add mod">
          <ac:chgData name="Fabian Gross (s)" userId="d6761eaa-fdcc-4f3e-af6b-0467f69055f3" providerId="ADAL" clId="{FDEFEF56-C64D-4D5F-A289-365173C76FF9}" dt="2024-03-03T13:53:09.332" v="5807"/>
          <ac:grpSpMkLst>
            <pc:docMk/>
            <pc:sldMk cId="2115615718" sldId="277"/>
            <ac:grpSpMk id="4" creationId="{69286D67-85B5-4608-BAEC-8D3E8094F2A4}"/>
          </ac:grpSpMkLst>
        </pc:grpChg>
        <pc:grpChg chg="add mod">
          <ac:chgData name="Fabian Gross (s)" userId="d6761eaa-fdcc-4f3e-af6b-0467f69055f3" providerId="ADAL" clId="{FDEFEF56-C64D-4D5F-A289-365173C76FF9}" dt="2024-03-03T13:53:09.332" v="5807"/>
          <ac:grpSpMkLst>
            <pc:docMk/>
            <pc:sldMk cId="2115615718" sldId="277"/>
            <ac:grpSpMk id="7" creationId="{DFDCBBF1-C43C-4EA5-AB08-C686952BA867}"/>
          </ac:grpSpMkLst>
        </pc:grpChg>
        <pc:grpChg chg="mod">
          <ac:chgData name="Fabian Gross (s)" userId="d6761eaa-fdcc-4f3e-af6b-0467f69055f3" providerId="ADAL" clId="{FDEFEF56-C64D-4D5F-A289-365173C76FF9}" dt="2024-03-03T13:53:09.332" v="5807"/>
          <ac:grpSpMkLst>
            <pc:docMk/>
            <pc:sldMk cId="2115615718" sldId="277"/>
            <ac:grpSpMk id="8" creationId="{41F725D1-8AD1-4C7D-9524-7423299470C3}"/>
          </ac:grpSpMkLst>
        </pc:grpChg>
        <pc:grpChg chg="mod">
          <ac:chgData name="Fabian Gross (s)" userId="d6761eaa-fdcc-4f3e-af6b-0467f69055f3" providerId="ADAL" clId="{FDEFEF56-C64D-4D5F-A289-365173C76FF9}" dt="2024-03-03T13:53:09.332" v="5807"/>
          <ac:grpSpMkLst>
            <pc:docMk/>
            <pc:sldMk cId="2115615718" sldId="277"/>
            <ac:grpSpMk id="9" creationId="{D2483B4B-FCD6-43AE-BFB1-735879B5B052}"/>
          </ac:grpSpMkLst>
        </pc:grpChg>
        <pc:grpChg chg="mod">
          <ac:chgData name="Fabian Gross (s)" userId="d6761eaa-fdcc-4f3e-af6b-0467f69055f3" providerId="ADAL" clId="{FDEFEF56-C64D-4D5F-A289-365173C76FF9}" dt="2024-03-03T13:53:09.332" v="5807"/>
          <ac:grpSpMkLst>
            <pc:docMk/>
            <pc:sldMk cId="2115615718" sldId="277"/>
            <ac:grpSpMk id="10" creationId="{8756D85E-B6EB-4958-85C9-B89EBD2E5355}"/>
          </ac:grpSpMkLst>
        </pc:grpChg>
        <pc:grpChg chg="mod">
          <ac:chgData name="Fabian Gross (s)" userId="d6761eaa-fdcc-4f3e-af6b-0467f69055f3" providerId="ADAL" clId="{FDEFEF56-C64D-4D5F-A289-365173C76FF9}" dt="2024-03-03T13:53:09.332" v="5807"/>
          <ac:grpSpMkLst>
            <pc:docMk/>
            <pc:sldMk cId="2115615718" sldId="277"/>
            <ac:grpSpMk id="11" creationId="{CF669399-8680-4CC1-9C9E-56FFF903BF7F}"/>
          </ac:grpSpMkLst>
        </pc:grpChg>
        <pc:grpChg chg="mod">
          <ac:chgData name="Fabian Gross (s)" userId="d6761eaa-fdcc-4f3e-af6b-0467f69055f3" providerId="ADAL" clId="{FDEFEF56-C64D-4D5F-A289-365173C76FF9}" dt="2024-03-03T13:53:09.332" v="5807"/>
          <ac:grpSpMkLst>
            <pc:docMk/>
            <pc:sldMk cId="2115615718" sldId="277"/>
            <ac:grpSpMk id="17" creationId="{B5DD04D2-B8EE-4C08-9916-B9E395983FC3}"/>
          </ac:grpSpMkLst>
        </pc:grpChg>
        <pc:grpChg chg="mod">
          <ac:chgData name="Fabian Gross (s)" userId="d6761eaa-fdcc-4f3e-af6b-0467f69055f3" providerId="ADAL" clId="{FDEFEF56-C64D-4D5F-A289-365173C76FF9}" dt="2024-03-03T13:53:09.332" v="5807"/>
          <ac:grpSpMkLst>
            <pc:docMk/>
            <pc:sldMk cId="2115615718" sldId="277"/>
            <ac:grpSpMk id="18" creationId="{58C5059A-A98E-427B-9022-C45641EC47E4}"/>
          </ac:grpSpMkLst>
        </pc:grpChg>
        <pc:grpChg chg="add mod">
          <ac:chgData name="Fabian Gross (s)" userId="d6761eaa-fdcc-4f3e-af6b-0467f69055f3" providerId="ADAL" clId="{FDEFEF56-C64D-4D5F-A289-365173C76FF9}" dt="2024-03-03T15:19:26.535" v="6512"/>
          <ac:grpSpMkLst>
            <pc:docMk/>
            <pc:sldMk cId="2115615718" sldId="277"/>
            <ac:grpSpMk id="43" creationId="{6A1F8B53-0E00-45D0-8340-5D7771D8A984}"/>
          </ac:grpSpMkLst>
        </pc:grpChg>
        <pc:grpChg chg="add mod">
          <ac:chgData name="Fabian Gross (s)" userId="d6761eaa-fdcc-4f3e-af6b-0467f69055f3" providerId="ADAL" clId="{FDEFEF56-C64D-4D5F-A289-365173C76FF9}" dt="2024-03-03T15:19:26.535" v="6512"/>
          <ac:grpSpMkLst>
            <pc:docMk/>
            <pc:sldMk cId="2115615718" sldId="277"/>
            <ac:grpSpMk id="46" creationId="{4241D41C-7037-4F8D-9C96-B223FF08740B}"/>
          </ac:grpSpMkLst>
        </pc:grpChg>
        <pc:grpChg chg="mod">
          <ac:chgData name="Fabian Gross (s)" userId="d6761eaa-fdcc-4f3e-af6b-0467f69055f3" providerId="ADAL" clId="{FDEFEF56-C64D-4D5F-A289-365173C76FF9}" dt="2024-03-03T15:19:26.535" v="6512"/>
          <ac:grpSpMkLst>
            <pc:docMk/>
            <pc:sldMk cId="2115615718" sldId="277"/>
            <ac:grpSpMk id="47" creationId="{745550FB-4080-41F5-81EE-AA08FCFB9143}"/>
          </ac:grpSpMkLst>
        </pc:grpChg>
        <pc:grpChg chg="mod">
          <ac:chgData name="Fabian Gross (s)" userId="d6761eaa-fdcc-4f3e-af6b-0467f69055f3" providerId="ADAL" clId="{FDEFEF56-C64D-4D5F-A289-365173C76FF9}" dt="2024-03-03T15:19:26.535" v="6512"/>
          <ac:grpSpMkLst>
            <pc:docMk/>
            <pc:sldMk cId="2115615718" sldId="277"/>
            <ac:grpSpMk id="48" creationId="{ED5E355F-6388-4C57-A256-373760E023C0}"/>
          </ac:grpSpMkLst>
        </pc:grpChg>
        <pc:grpChg chg="mod">
          <ac:chgData name="Fabian Gross (s)" userId="d6761eaa-fdcc-4f3e-af6b-0467f69055f3" providerId="ADAL" clId="{FDEFEF56-C64D-4D5F-A289-365173C76FF9}" dt="2024-03-03T15:19:26.535" v="6512"/>
          <ac:grpSpMkLst>
            <pc:docMk/>
            <pc:sldMk cId="2115615718" sldId="277"/>
            <ac:grpSpMk id="49" creationId="{2249C599-56EE-4045-825C-C4252978FDAD}"/>
          </ac:grpSpMkLst>
        </pc:grpChg>
        <pc:grpChg chg="mod">
          <ac:chgData name="Fabian Gross (s)" userId="d6761eaa-fdcc-4f3e-af6b-0467f69055f3" providerId="ADAL" clId="{FDEFEF56-C64D-4D5F-A289-365173C76FF9}" dt="2024-03-03T15:19:26.535" v="6512"/>
          <ac:grpSpMkLst>
            <pc:docMk/>
            <pc:sldMk cId="2115615718" sldId="277"/>
            <ac:grpSpMk id="50" creationId="{5863B073-5D62-4CB1-972D-B7F40822137A}"/>
          </ac:grpSpMkLst>
        </pc:grpChg>
        <pc:grpChg chg="mod">
          <ac:chgData name="Fabian Gross (s)" userId="d6761eaa-fdcc-4f3e-af6b-0467f69055f3" providerId="ADAL" clId="{FDEFEF56-C64D-4D5F-A289-365173C76FF9}" dt="2024-03-03T15:19:26.535" v="6512"/>
          <ac:grpSpMkLst>
            <pc:docMk/>
            <pc:sldMk cId="2115615718" sldId="277"/>
            <ac:grpSpMk id="56" creationId="{F0732050-2156-4D95-9077-0F2F0ECBA758}"/>
          </ac:grpSpMkLst>
        </pc:grpChg>
        <pc:grpChg chg="mod">
          <ac:chgData name="Fabian Gross (s)" userId="d6761eaa-fdcc-4f3e-af6b-0467f69055f3" providerId="ADAL" clId="{FDEFEF56-C64D-4D5F-A289-365173C76FF9}" dt="2024-03-03T15:19:26.535" v="6512"/>
          <ac:grpSpMkLst>
            <pc:docMk/>
            <pc:sldMk cId="2115615718" sldId="277"/>
            <ac:grpSpMk id="57" creationId="{413BB64E-810D-4DE9-9FC8-D867C93895BC}"/>
          </ac:grpSpMkLst>
        </pc:grpChg>
        <pc:grpChg chg="add mod topLvl">
          <ac:chgData name="Fabian Gross (s)" userId="d6761eaa-fdcc-4f3e-af6b-0467f69055f3" providerId="ADAL" clId="{FDEFEF56-C64D-4D5F-A289-365173C76FF9}" dt="2024-03-03T14:25:10.020" v="6267" actId="27803"/>
          <ac:grpSpMkLst>
            <pc:docMk/>
            <pc:sldMk cId="2115615718" sldId="277"/>
            <ac:grpSpMk id="70" creationId="{652A09DC-DEC6-4845-8867-DD6972FB64A4}"/>
          </ac:grpSpMkLst>
        </pc:grpChg>
        <pc:grpChg chg="add mod">
          <ac:chgData name="Fabian Gross (s)" userId="d6761eaa-fdcc-4f3e-af6b-0467f69055f3" providerId="ADAL" clId="{FDEFEF56-C64D-4D5F-A289-365173C76FF9}" dt="2024-03-03T14:10:53.571" v="6181" actId="164"/>
          <ac:grpSpMkLst>
            <pc:docMk/>
            <pc:sldMk cId="2115615718" sldId="277"/>
            <ac:grpSpMk id="71" creationId="{30B8BA74-174A-4350-80E6-755F376D9F34}"/>
          </ac:grpSpMkLst>
        </pc:grpChg>
        <pc:grpChg chg="add del mod ord">
          <ac:chgData name="Fabian Gross (s)" userId="d6761eaa-fdcc-4f3e-af6b-0467f69055f3" providerId="ADAL" clId="{FDEFEF56-C64D-4D5F-A289-365173C76FF9}" dt="2024-03-03T14:25:10.020" v="6267" actId="27803"/>
          <ac:grpSpMkLst>
            <pc:docMk/>
            <pc:sldMk cId="2115615718" sldId="277"/>
            <ac:grpSpMk id="72" creationId="{D2FF9D9F-F13B-4BA6-A4F1-8EF8812586D0}"/>
          </ac:grpSpMkLst>
        </pc:grpChg>
        <pc:grpChg chg="add del mod">
          <ac:chgData name="Fabian Gross (s)" userId="d6761eaa-fdcc-4f3e-af6b-0467f69055f3" providerId="ADAL" clId="{FDEFEF56-C64D-4D5F-A289-365173C76FF9}" dt="2024-03-03T14:24:16.246" v="6263" actId="27803"/>
          <ac:grpSpMkLst>
            <pc:docMk/>
            <pc:sldMk cId="2115615718" sldId="277"/>
            <ac:grpSpMk id="77" creationId="{13C75790-7564-4713-B30D-8CD4F3681F46}"/>
          </ac:grpSpMkLst>
        </pc:grpChg>
        <pc:grpChg chg="del mod">
          <ac:chgData name="Fabian Gross (s)" userId="d6761eaa-fdcc-4f3e-af6b-0467f69055f3" providerId="ADAL" clId="{FDEFEF56-C64D-4D5F-A289-365173C76FF9}" dt="2024-03-03T14:24:20.252" v="6265" actId="27803"/>
          <ac:grpSpMkLst>
            <pc:docMk/>
            <pc:sldMk cId="2115615718" sldId="277"/>
            <ac:grpSpMk id="80" creationId="{98485870-6663-4FE5-A321-05F3A0AB9C0A}"/>
          </ac:grpSpMkLst>
        </pc:grpChg>
        <pc:grpChg chg="del mod">
          <ac:chgData name="Fabian Gross (s)" userId="d6761eaa-fdcc-4f3e-af6b-0467f69055f3" providerId="ADAL" clId="{FDEFEF56-C64D-4D5F-A289-365173C76FF9}" dt="2024-03-03T14:25:10.020" v="6267" actId="27803"/>
          <ac:grpSpMkLst>
            <pc:docMk/>
            <pc:sldMk cId="2115615718" sldId="277"/>
            <ac:grpSpMk id="83" creationId="{87ED86BF-D5E9-4632-875C-A3D81B94943D}"/>
          </ac:grpSpMkLst>
        </pc:grpChg>
        <pc:picChg chg="add del mod">
          <ac:chgData name="Fabian Gross (s)" userId="d6761eaa-fdcc-4f3e-af6b-0467f69055f3" providerId="ADAL" clId="{FDEFEF56-C64D-4D5F-A289-365173C76FF9}" dt="2024-03-03T13:53:14.042" v="5808" actId="478"/>
          <ac:picMkLst>
            <pc:docMk/>
            <pc:sldMk cId="2115615718" sldId="277"/>
            <ac:picMk id="46" creationId="{7594FD5F-6EF8-475E-82F6-3A597CCA6A55}"/>
          </ac:picMkLst>
        </pc:picChg>
        <pc:picChg chg="add mod">
          <ac:chgData name="Fabian Gross (s)" userId="d6761eaa-fdcc-4f3e-af6b-0467f69055f3" providerId="ADAL" clId="{FDEFEF56-C64D-4D5F-A289-365173C76FF9}" dt="2024-03-04T14:40:26.326" v="8222"/>
          <ac:picMkLst>
            <pc:docMk/>
            <pc:sldMk cId="2115615718" sldId="277"/>
            <ac:picMk id="65" creationId="{A06C73B7-197F-47AD-A31A-7FEAF7B68FCB}"/>
          </ac:picMkLst>
        </pc:picChg>
        <pc:picChg chg="add del mod">
          <ac:chgData name="Fabian Gross (s)" userId="d6761eaa-fdcc-4f3e-af6b-0467f69055f3" providerId="ADAL" clId="{FDEFEF56-C64D-4D5F-A289-365173C76FF9}" dt="2024-03-03T14:25:10.020" v="6267" actId="27803"/>
          <ac:picMkLst>
            <pc:docMk/>
            <pc:sldMk cId="2115615718" sldId="277"/>
            <ac:picMk id="65" creationId="{C25D58BA-2667-4CCB-ABAF-F2E71E472F65}"/>
          </ac:picMkLst>
        </pc:picChg>
        <pc:picChg chg="add del mod">
          <ac:chgData name="Fabian Gross (s)" userId="d6761eaa-fdcc-4f3e-af6b-0467f69055f3" providerId="ADAL" clId="{FDEFEF56-C64D-4D5F-A289-365173C76FF9}" dt="2024-03-03T14:24:20.252" v="6265" actId="27803"/>
          <ac:picMkLst>
            <pc:docMk/>
            <pc:sldMk cId="2115615718" sldId="277"/>
            <ac:picMk id="68" creationId="{FCF854B7-CF40-4CCD-A992-4491B4EA4CF0}"/>
          </ac:picMkLst>
        </pc:picChg>
      </pc:sldChg>
      <pc:sldChg chg="addSp delSp modSp add del mod addAnim delAnim modAnim">
        <pc:chgData name="Fabian Gross (s)" userId="d6761eaa-fdcc-4f3e-af6b-0467f69055f3" providerId="ADAL" clId="{FDEFEF56-C64D-4D5F-A289-365173C76FF9}" dt="2024-03-03T14:33:13.031" v="6397" actId="47"/>
        <pc:sldMkLst>
          <pc:docMk/>
          <pc:sldMk cId="212052076" sldId="278"/>
        </pc:sldMkLst>
        <pc:spChg chg="mod">
          <ac:chgData name="Fabian Gross (s)" userId="d6761eaa-fdcc-4f3e-af6b-0467f69055f3" providerId="ADAL" clId="{FDEFEF56-C64D-4D5F-A289-365173C76FF9}" dt="2024-03-03T14:30:59.116" v="6384" actId="1076"/>
          <ac:spMkLst>
            <pc:docMk/>
            <pc:sldMk cId="212052076" sldId="278"/>
            <ac:spMk id="79" creationId="{C38C6DDA-9DA6-4C5C-8B8F-1FFE6F35CF99}"/>
          </ac:spMkLst>
        </pc:spChg>
        <pc:spChg chg="mod">
          <ac:chgData name="Fabian Gross (s)" userId="d6761eaa-fdcc-4f3e-af6b-0467f69055f3" providerId="ADAL" clId="{FDEFEF56-C64D-4D5F-A289-365173C76FF9}" dt="2024-03-03T14:30:43.370" v="6379" actId="208"/>
          <ac:spMkLst>
            <pc:docMk/>
            <pc:sldMk cId="212052076" sldId="278"/>
            <ac:spMk id="97" creationId="{A8002086-0092-468E-95C2-70EAF7019F99}"/>
          </ac:spMkLst>
        </pc:spChg>
        <pc:spChg chg="del">
          <ac:chgData name="Fabian Gross (s)" userId="d6761eaa-fdcc-4f3e-af6b-0467f69055f3" providerId="ADAL" clId="{FDEFEF56-C64D-4D5F-A289-365173C76FF9}" dt="2024-03-03T14:29:20.894" v="6366" actId="478"/>
          <ac:spMkLst>
            <pc:docMk/>
            <pc:sldMk cId="212052076" sldId="278"/>
            <ac:spMk id="98" creationId="{D27759F1-EB72-426C-9C64-7502609EFB4D}"/>
          </ac:spMkLst>
        </pc:spChg>
        <pc:spChg chg="del">
          <ac:chgData name="Fabian Gross (s)" userId="d6761eaa-fdcc-4f3e-af6b-0467f69055f3" providerId="ADAL" clId="{FDEFEF56-C64D-4D5F-A289-365173C76FF9}" dt="2024-03-03T14:29:23.297" v="6367" actId="478"/>
          <ac:spMkLst>
            <pc:docMk/>
            <pc:sldMk cId="212052076" sldId="278"/>
            <ac:spMk id="99" creationId="{56E107AB-F447-451B-AFBD-0382B031D35D}"/>
          </ac:spMkLst>
        </pc:spChg>
        <pc:spChg chg="add del">
          <ac:chgData name="Fabian Gross (s)" userId="d6761eaa-fdcc-4f3e-af6b-0467f69055f3" providerId="ADAL" clId="{FDEFEF56-C64D-4D5F-A289-365173C76FF9}" dt="2024-03-03T14:30:33.566" v="6378" actId="478"/>
          <ac:spMkLst>
            <pc:docMk/>
            <pc:sldMk cId="212052076" sldId="278"/>
            <ac:spMk id="100" creationId="{711259B2-4CDF-4EA1-BD84-880E920967A0}"/>
          </ac:spMkLst>
        </pc:spChg>
        <pc:spChg chg="del">
          <ac:chgData name="Fabian Gross (s)" userId="d6761eaa-fdcc-4f3e-af6b-0467f69055f3" providerId="ADAL" clId="{FDEFEF56-C64D-4D5F-A289-365173C76FF9}" dt="2024-03-03T14:29:32.096" v="6371" actId="478"/>
          <ac:spMkLst>
            <pc:docMk/>
            <pc:sldMk cId="212052076" sldId="278"/>
            <ac:spMk id="101" creationId="{16824307-7038-4BE8-ABFF-98DD98C5E688}"/>
          </ac:spMkLst>
        </pc:spChg>
        <pc:spChg chg="del">
          <ac:chgData name="Fabian Gross (s)" userId="d6761eaa-fdcc-4f3e-af6b-0467f69055f3" providerId="ADAL" clId="{FDEFEF56-C64D-4D5F-A289-365173C76FF9}" dt="2024-03-03T14:29:30.600" v="6370" actId="478"/>
          <ac:spMkLst>
            <pc:docMk/>
            <pc:sldMk cId="212052076" sldId="278"/>
            <ac:spMk id="102" creationId="{C227E043-B8DF-4C06-A29B-88C4B6E23167}"/>
          </ac:spMkLst>
        </pc:spChg>
        <pc:spChg chg="del">
          <ac:chgData name="Fabian Gross (s)" userId="d6761eaa-fdcc-4f3e-af6b-0467f69055f3" providerId="ADAL" clId="{FDEFEF56-C64D-4D5F-A289-365173C76FF9}" dt="2024-03-03T14:29:29.725" v="6369" actId="478"/>
          <ac:spMkLst>
            <pc:docMk/>
            <pc:sldMk cId="212052076" sldId="278"/>
            <ac:spMk id="104" creationId="{8C7AFEB3-91C6-4C30-9150-B555449773A1}"/>
          </ac:spMkLst>
        </pc:spChg>
        <pc:spChg chg="add mod">
          <ac:chgData name="Fabian Gross (s)" userId="d6761eaa-fdcc-4f3e-af6b-0467f69055f3" providerId="ADAL" clId="{FDEFEF56-C64D-4D5F-A289-365173C76FF9}" dt="2024-03-03T14:30:30.721" v="6377" actId="207"/>
          <ac:spMkLst>
            <pc:docMk/>
            <pc:sldMk cId="212052076" sldId="278"/>
            <ac:spMk id="105" creationId="{A717F99C-FEA6-466D-95D4-109D425C2960}"/>
          </ac:spMkLst>
        </pc:spChg>
        <pc:spChg chg="add mod">
          <ac:chgData name="Fabian Gross (s)" userId="d6761eaa-fdcc-4f3e-af6b-0467f69055f3" providerId="ADAL" clId="{FDEFEF56-C64D-4D5F-A289-365173C76FF9}" dt="2024-03-03T14:31:14.268" v="6395" actId="1076"/>
          <ac:spMkLst>
            <pc:docMk/>
            <pc:sldMk cId="212052076" sldId="278"/>
            <ac:spMk id="106" creationId="{47E26B3D-28F9-4FF5-B395-F57D1874E897}"/>
          </ac:spMkLst>
        </pc:spChg>
      </pc:sldChg>
      <pc:sldChg chg="addSp delSp modSp add mod delAnim modAnim">
        <pc:chgData name="Fabian Gross (s)" userId="d6761eaa-fdcc-4f3e-af6b-0467f69055f3" providerId="ADAL" clId="{FDEFEF56-C64D-4D5F-A289-365173C76FF9}" dt="2024-03-04T14:40:28.552" v="8223"/>
        <pc:sldMkLst>
          <pc:docMk/>
          <pc:sldMk cId="4252697776" sldId="278"/>
        </pc:sldMkLst>
        <pc:spChg chg="mod">
          <ac:chgData name="Fabian Gross (s)" userId="d6761eaa-fdcc-4f3e-af6b-0467f69055f3" providerId="ADAL" clId="{FDEFEF56-C64D-4D5F-A289-365173C76FF9}" dt="2024-03-03T21:43:23.392" v="8162"/>
          <ac:spMkLst>
            <pc:docMk/>
            <pc:sldMk cId="4252697776" sldId="278"/>
            <ac:spMk id="14" creationId="{10BCD261-EE9F-4579-950D-1ECC75B6FF77}"/>
          </ac:spMkLst>
        </pc:spChg>
        <pc:spChg chg="mod">
          <ac:chgData name="Fabian Gross (s)" userId="d6761eaa-fdcc-4f3e-af6b-0467f69055f3" providerId="ADAL" clId="{FDEFEF56-C64D-4D5F-A289-365173C76FF9}" dt="2024-03-03T14:34:10.204" v="6411" actId="208"/>
          <ac:spMkLst>
            <pc:docMk/>
            <pc:sldMk cId="4252697776" sldId="278"/>
            <ac:spMk id="97" creationId="{A8002086-0092-468E-95C2-70EAF7019F99}"/>
          </ac:spMkLst>
        </pc:spChg>
        <pc:spChg chg="mod">
          <ac:chgData name="Fabian Gross (s)" userId="d6761eaa-fdcc-4f3e-af6b-0467f69055f3" providerId="ADAL" clId="{FDEFEF56-C64D-4D5F-A289-365173C76FF9}" dt="2024-03-03T14:34:07.659" v="6410" actId="208"/>
          <ac:spMkLst>
            <pc:docMk/>
            <pc:sldMk cId="4252697776" sldId="278"/>
            <ac:spMk id="98" creationId="{D27759F1-EB72-426C-9C64-7502609EFB4D}"/>
          </ac:spMkLst>
        </pc:spChg>
        <pc:spChg chg="mod">
          <ac:chgData name="Fabian Gross (s)" userId="d6761eaa-fdcc-4f3e-af6b-0467f69055f3" providerId="ADAL" clId="{FDEFEF56-C64D-4D5F-A289-365173C76FF9}" dt="2024-03-03T14:33:57.787" v="6408" actId="1076"/>
          <ac:spMkLst>
            <pc:docMk/>
            <pc:sldMk cId="4252697776" sldId="278"/>
            <ac:spMk id="99" creationId="{56E107AB-F447-451B-AFBD-0382B031D35D}"/>
          </ac:spMkLst>
        </pc:spChg>
        <pc:spChg chg="mod">
          <ac:chgData name="Fabian Gross (s)" userId="d6761eaa-fdcc-4f3e-af6b-0467f69055f3" providerId="ADAL" clId="{FDEFEF56-C64D-4D5F-A289-365173C76FF9}" dt="2024-03-03T14:39:40.907" v="6465" actId="164"/>
          <ac:spMkLst>
            <pc:docMk/>
            <pc:sldMk cId="4252697776" sldId="278"/>
            <ac:spMk id="100" creationId="{711259B2-4CDF-4EA1-BD84-880E920967A0}"/>
          </ac:spMkLst>
        </pc:spChg>
        <pc:spChg chg="mod ord">
          <ac:chgData name="Fabian Gross (s)" userId="d6761eaa-fdcc-4f3e-af6b-0467f69055f3" providerId="ADAL" clId="{FDEFEF56-C64D-4D5F-A289-365173C76FF9}" dt="2024-03-03T14:39:40.907" v="6465" actId="164"/>
          <ac:spMkLst>
            <pc:docMk/>
            <pc:sldMk cId="4252697776" sldId="278"/>
            <ac:spMk id="101" creationId="{16824307-7038-4BE8-ABFF-98DD98C5E688}"/>
          </ac:spMkLst>
        </pc:spChg>
        <pc:spChg chg="add del mod">
          <ac:chgData name="Fabian Gross (s)" userId="d6761eaa-fdcc-4f3e-af6b-0467f69055f3" providerId="ADAL" clId="{FDEFEF56-C64D-4D5F-A289-365173C76FF9}" dt="2024-03-03T21:43:17.117" v="8161" actId="478"/>
          <ac:spMkLst>
            <pc:docMk/>
            <pc:sldMk cId="4252697776" sldId="278"/>
            <ac:spMk id="102" creationId="{25534BEC-DE45-423B-BA65-E7A70B9882A6}"/>
          </ac:spMkLst>
        </pc:spChg>
        <pc:spChg chg="del mod">
          <ac:chgData name="Fabian Gross (s)" userId="d6761eaa-fdcc-4f3e-af6b-0467f69055f3" providerId="ADAL" clId="{FDEFEF56-C64D-4D5F-A289-365173C76FF9}" dt="2024-03-03T14:34:39.251" v="6415" actId="478"/>
          <ac:spMkLst>
            <pc:docMk/>
            <pc:sldMk cId="4252697776" sldId="278"/>
            <ac:spMk id="102" creationId="{C227E043-B8DF-4C06-A29B-88C4B6E23167}"/>
          </ac:spMkLst>
        </pc:spChg>
        <pc:spChg chg="mod">
          <ac:chgData name="Fabian Gross (s)" userId="d6761eaa-fdcc-4f3e-af6b-0467f69055f3" providerId="ADAL" clId="{FDEFEF56-C64D-4D5F-A289-365173C76FF9}" dt="2024-03-03T14:42:56.458" v="6494"/>
          <ac:spMkLst>
            <pc:docMk/>
            <pc:sldMk cId="4252697776" sldId="278"/>
            <ac:spMk id="104" creationId="{8C7AFEB3-91C6-4C30-9150-B555449773A1}"/>
          </ac:spMkLst>
        </pc:spChg>
        <pc:spChg chg="add mod ord">
          <ac:chgData name="Fabian Gross (s)" userId="d6761eaa-fdcc-4f3e-af6b-0467f69055f3" providerId="ADAL" clId="{FDEFEF56-C64D-4D5F-A289-365173C76FF9}" dt="2024-03-03T14:41:56.751" v="6479" actId="1076"/>
          <ac:spMkLst>
            <pc:docMk/>
            <pc:sldMk cId="4252697776" sldId="278"/>
            <ac:spMk id="105" creationId="{0F67664D-FD6A-4155-AD6C-53CF035AE5F4}"/>
          </ac:spMkLst>
        </pc:spChg>
        <pc:grpChg chg="add mod">
          <ac:chgData name="Fabian Gross (s)" userId="d6761eaa-fdcc-4f3e-af6b-0467f69055f3" providerId="ADAL" clId="{FDEFEF56-C64D-4D5F-A289-365173C76FF9}" dt="2024-03-03T14:42:42.647" v="6492" actId="1037"/>
          <ac:grpSpMkLst>
            <pc:docMk/>
            <pc:sldMk cId="4252697776" sldId="278"/>
            <ac:grpSpMk id="3" creationId="{9322F23D-9437-4350-97D8-4958F109B80A}"/>
          </ac:grpSpMkLst>
        </pc:grpChg>
        <pc:grpChg chg="del">
          <ac:chgData name="Fabian Gross (s)" userId="d6761eaa-fdcc-4f3e-af6b-0467f69055f3" providerId="ADAL" clId="{FDEFEF56-C64D-4D5F-A289-365173C76FF9}" dt="2024-03-03T15:31:23.672" v="6789" actId="478"/>
          <ac:grpSpMkLst>
            <pc:docMk/>
            <pc:sldMk cId="4252697776" sldId="278"/>
            <ac:grpSpMk id="30" creationId="{6843812F-B55B-42A1-9085-95E105366E85}"/>
          </ac:grpSpMkLst>
        </pc:grpChg>
        <pc:picChg chg="add mod">
          <ac:chgData name="Fabian Gross (s)" userId="d6761eaa-fdcc-4f3e-af6b-0467f69055f3" providerId="ADAL" clId="{FDEFEF56-C64D-4D5F-A289-365173C76FF9}" dt="2024-03-04T14:40:28.552" v="8223"/>
          <ac:picMkLst>
            <pc:docMk/>
            <pc:sldMk cId="4252697776" sldId="278"/>
            <ac:picMk id="102" creationId="{06346E92-2DC7-4A73-AF44-AA4D93AECD8D}"/>
          </ac:picMkLst>
        </pc:picChg>
      </pc:sldChg>
      <pc:sldChg chg="addSp delSp modSp add mod">
        <pc:chgData name="Fabian Gross (s)" userId="d6761eaa-fdcc-4f3e-af6b-0467f69055f3" providerId="ADAL" clId="{FDEFEF56-C64D-4D5F-A289-365173C76FF9}" dt="2024-03-04T14:40:30.371" v="8224"/>
        <pc:sldMkLst>
          <pc:docMk/>
          <pc:sldMk cId="2299334451" sldId="279"/>
        </pc:sldMkLst>
        <pc:spChg chg="add mod">
          <ac:chgData name="Fabian Gross (s)" userId="d6761eaa-fdcc-4f3e-af6b-0467f69055f3" providerId="ADAL" clId="{FDEFEF56-C64D-4D5F-A289-365173C76FF9}" dt="2024-03-03T15:22:26.087" v="6570" actId="164"/>
          <ac:spMkLst>
            <pc:docMk/>
            <pc:sldMk cId="2299334451" sldId="279"/>
            <ac:spMk id="2" creationId="{678A8AD2-0DF3-49D5-A0F3-7ACC53CE2D4C}"/>
          </ac:spMkLst>
        </pc:spChg>
        <pc:spChg chg="add del">
          <ac:chgData name="Fabian Gross (s)" userId="d6761eaa-fdcc-4f3e-af6b-0467f69055f3" providerId="ADAL" clId="{FDEFEF56-C64D-4D5F-A289-365173C76FF9}" dt="2024-03-03T15:29:37.728" v="6772" actId="478"/>
          <ac:spMkLst>
            <pc:docMk/>
            <pc:sldMk cId="2299334451" sldId="279"/>
            <ac:spMk id="5" creationId="{2373402B-319F-4007-8A47-38C77EAAC4F3}"/>
          </ac:spMkLst>
        </pc:spChg>
        <pc:spChg chg="add del">
          <ac:chgData name="Fabian Gross (s)" userId="d6761eaa-fdcc-4f3e-af6b-0467f69055f3" providerId="ADAL" clId="{FDEFEF56-C64D-4D5F-A289-365173C76FF9}" dt="2024-03-03T15:35:15.192" v="6948" actId="11529"/>
          <ac:spMkLst>
            <pc:docMk/>
            <pc:sldMk cId="2299334451" sldId="279"/>
            <ac:spMk id="7" creationId="{BB7979A2-9A6C-4EA6-85C9-FAEC6B2852FB}"/>
          </ac:spMkLst>
        </pc:spChg>
        <pc:spChg chg="add mod">
          <ac:chgData name="Fabian Gross (s)" userId="d6761eaa-fdcc-4f3e-af6b-0467f69055f3" providerId="ADAL" clId="{FDEFEF56-C64D-4D5F-A289-365173C76FF9}" dt="2024-03-03T15:35:40.643" v="6954" actId="2085"/>
          <ac:spMkLst>
            <pc:docMk/>
            <pc:sldMk cId="2299334451" sldId="279"/>
            <ac:spMk id="8" creationId="{A10C9645-4DA7-4E96-B493-E69D7ED63291}"/>
          </ac:spMkLst>
        </pc:spChg>
        <pc:spChg chg="add del mod">
          <ac:chgData name="Fabian Gross (s)" userId="d6761eaa-fdcc-4f3e-af6b-0467f69055f3" providerId="ADAL" clId="{FDEFEF56-C64D-4D5F-A289-365173C76FF9}" dt="2024-03-03T15:27:08.348" v="6711" actId="1076"/>
          <ac:spMkLst>
            <pc:docMk/>
            <pc:sldMk cId="2299334451" sldId="279"/>
            <ac:spMk id="41" creationId="{39A40F2E-7FC9-4F34-AD99-379FF36E6008}"/>
          </ac:spMkLst>
        </pc:spChg>
        <pc:spChg chg="del">
          <ac:chgData name="Fabian Gross (s)" userId="d6761eaa-fdcc-4f3e-af6b-0467f69055f3" providerId="ADAL" clId="{FDEFEF56-C64D-4D5F-A289-365173C76FF9}" dt="2024-03-03T15:20:22.062" v="6515" actId="478"/>
          <ac:spMkLst>
            <pc:docMk/>
            <pc:sldMk cId="2299334451" sldId="279"/>
            <ac:spMk id="53" creationId="{C7E51C67-AA7F-427F-8F97-255066B6416C}"/>
          </ac:spMkLst>
        </pc:spChg>
        <pc:spChg chg="del">
          <ac:chgData name="Fabian Gross (s)" userId="d6761eaa-fdcc-4f3e-af6b-0467f69055f3" providerId="ADAL" clId="{FDEFEF56-C64D-4D5F-A289-365173C76FF9}" dt="2024-03-03T15:20:37.581" v="6524" actId="478"/>
          <ac:spMkLst>
            <pc:docMk/>
            <pc:sldMk cId="2299334451" sldId="279"/>
            <ac:spMk id="58" creationId="{AA5B64ED-410D-41B3-A00B-27242CE03561}"/>
          </ac:spMkLst>
        </pc:spChg>
        <pc:spChg chg="add mod">
          <ac:chgData name="Fabian Gross (s)" userId="d6761eaa-fdcc-4f3e-af6b-0467f69055f3" providerId="ADAL" clId="{FDEFEF56-C64D-4D5F-A289-365173C76FF9}" dt="2024-03-03T15:34:09.084" v="6864" actId="20577"/>
          <ac:spMkLst>
            <pc:docMk/>
            <pc:sldMk cId="2299334451" sldId="279"/>
            <ac:spMk id="86" creationId="{2C646C0A-CE0A-414F-B1B4-5798E237A193}"/>
          </ac:spMkLst>
        </pc:spChg>
        <pc:spChg chg="add del mod">
          <ac:chgData name="Fabian Gross (s)" userId="d6761eaa-fdcc-4f3e-af6b-0467f69055f3" providerId="ADAL" clId="{FDEFEF56-C64D-4D5F-A289-365173C76FF9}" dt="2024-03-03T15:34:12.261" v="6865" actId="478"/>
          <ac:spMkLst>
            <pc:docMk/>
            <pc:sldMk cId="2299334451" sldId="279"/>
            <ac:spMk id="87" creationId="{81552EF6-6FC1-4A82-8BC1-A05A49A9A32D}"/>
          </ac:spMkLst>
        </pc:spChg>
        <pc:spChg chg="add mod">
          <ac:chgData name="Fabian Gross (s)" userId="d6761eaa-fdcc-4f3e-af6b-0467f69055f3" providerId="ADAL" clId="{FDEFEF56-C64D-4D5F-A289-365173C76FF9}" dt="2024-03-03T15:22:26.087" v="6570" actId="164"/>
          <ac:spMkLst>
            <pc:docMk/>
            <pc:sldMk cId="2299334451" sldId="279"/>
            <ac:spMk id="89" creationId="{572A1D79-1C97-4A8D-AA47-79483F5BD961}"/>
          </ac:spMkLst>
        </pc:spChg>
        <pc:spChg chg="del mod topLvl">
          <ac:chgData name="Fabian Gross (s)" userId="d6761eaa-fdcc-4f3e-af6b-0467f69055f3" providerId="ADAL" clId="{FDEFEF56-C64D-4D5F-A289-365173C76FF9}" dt="2024-03-03T15:34:17.253" v="6871" actId="478"/>
          <ac:spMkLst>
            <pc:docMk/>
            <pc:sldMk cId="2299334451" sldId="279"/>
            <ac:spMk id="129" creationId="{03B196CD-96FC-46F4-9EE6-6B8E9F75DE16}"/>
          </ac:spMkLst>
        </pc:spChg>
        <pc:spChg chg="del mod topLvl">
          <ac:chgData name="Fabian Gross (s)" userId="d6761eaa-fdcc-4f3e-af6b-0467f69055f3" providerId="ADAL" clId="{FDEFEF56-C64D-4D5F-A289-365173C76FF9}" dt="2024-03-03T15:34:14.580" v="6868" actId="478"/>
          <ac:spMkLst>
            <pc:docMk/>
            <pc:sldMk cId="2299334451" sldId="279"/>
            <ac:spMk id="130" creationId="{458EF9CA-441F-47BF-A670-9DFE469417B5}"/>
          </ac:spMkLst>
        </pc:spChg>
        <pc:spChg chg="del">
          <ac:chgData name="Fabian Gross (s)" userId="d6761eaa-fdcc-4f3e-af6b-0467f69055f3" providerId="ADAL" clId="{FDEFEF56-C64D-4D5F-A289-365173C76FF9}" dt="2024-03-03T15:20:37.011" v="6523" actId="478"/>
          <ac:spMkLst>
            <pc:docMk/>
            <pc:sldMk cId="2299334451" sldId="279"/>
            <ac:spMk id="131" creationId="{670CBA15-50B1-473B-8E06-A4A6068CAA49}"/>
          </ac:spMkLst>
        </pc:spChg>
        <pc:spChg chg="del">
          <ac:chgData name="Fabian Gross (s)" userId="d6761eaa-fdcc-4f3e-af6b-0467f69055f3" providerId="ADAL" clId="{FDEFEF56-C64D-4D5F-A289-365173C76FF9}" dt="2024-03-03T15:20:33.255" v="6521" actId="478"/>
          <ac:spMkLst>
            <pc:docMk/>
            <pc:sldMk cId="2299334451" sldId="279"/>
            <ac:spMk id="132" creationId="{93BB36FF-5368-4337-A799-8B4D25E76FB0}"/>
          </ac:spMkLst>
        </pc:spChg>
        <pc:spChg chg="add del mod">
          <ac:chgData name="Fabian Gross (s)" userId="d6761eaa-fdcc-4f3e-af6b-0467f69055f3" providerId="ADAL" clId="{FDEFEF56-C64D-4D5F-A289-365173C76FF9}" dt="2024-03-03T15:34:15.630" v="6869" actId="478"/>
          <ac:spMkLst>
            <pc:docMk/>
            <pc:sldMk cId="2299334451" sldId="279"/>
            <ac:spMk id="133" creationId="{A60186EF-2EA2-46AE-905B-C102026903E1}"/>
          </ac:spMkLst>
        </pc:spChg>
        <pc:spChg chg="mod">
          <ac:chgData name="Fabian Gross (s)" userId="d6761eaa-fdcc-4f3e-af6b-0467f69055f3" providerId="ADAL" clId="{FDEFEF56-C64D-4D5F-A289-365173C76FF9}" dt="2024-03-03T15:23:20.237" v="6598"/>
          <ac:spMkLst>
            <pc:docMk/>
            <pc:sldMk cId="2299334451" sldId="279"/>
            <ac:spMk id="135" creationId="{2461E2D0-134D-4268-BCF9-9D83958D2604}"/>
          </ac:spMkLst>
        </pc:spChg>
        <pc:spChg chg="mod">
          <ac:chgData name="Fabian Gross (s)" userId="d6761eaa-fdcc-4f3e-af6b-0467f69055f3" providerId="ADAL" clId="{FDEFEF56-C64D-4D5F-A289-365173C76FF9}" dt="2024-03-03T15:23:31.112" v="6610" actId="20577"/>
          <ac:spMkLst>
            <pc:docMk/>
            <pc:sldMk cId="2299334451" sldId="279"/>
            <ac:spMk id="136" creationId="{046EF13D-EF32-4A07-9F59-D7B6F6A40396}"/>
          </ac:spMkLst>
        </pc:spChg>
        <pc:spChg chg="add del mod">
          <ac:chgData name="Fabian Gross (s)" userId="d6761eaa-fdcc-4f3e-af6b-0467f69055f3" providerId="ADAL" clId="{FDEFEF56-C64D-4D5F-A289-365173C76FF9}" dt="2024-03-03T15:34:04.934" v="6849" actId="478"/>
          <ac:spMkLst>
            <pc:docMk/>
            <pc:sldMk cId="2299334451" sldId="279"/>
            <ac:spMk id="137" creationId="{09EC39B5-8E7E-4309-A052-9133B3D14978}"/>
          </ac:spMkLst>
        </pc:spChg>
        <pc:spChg chg="del">
          <ac:chgData name="Fabian Gross (s)" userId="d6761eaa-fdcc-4f3e-af6b-0467f69055f3" providerId="ADAL" clId="{FDEFEF56-C64D-4D5F-A289-365173C76FF9}" dt="2024-03-03T15:20:34.484" v="6522" actId="478"/>
          <ac:spMkLst>
            <pc:docMk/>
            <pc:sldMk cId="2299334451" sldId="279"/>
            <ac:spMk id="138" creationId="{9742E6B8-7068-4ACD-9E58-E213758625E2}"/>
          </ac:spMkLst>
        </pc:spChg>
        <pc:spChg chg="add mod">
          <ac:chgData name="Fabian Gross (s)" userId="d6761eaa-fdcc-4f3e-af6b-0467f69055f3" providerId="ADAL" clId="{FDEFEF56-C64D-4D5F-A289-365173C76FF9}" dt="2024-03-03T15:34:35.516" v="6927" actId="20577"/>
          <ac:spMkLst>
            <pc:docMk/>
            <pc:sldMk cId="2299334451" sldId="279"/>
            <ac:spMk id="139" creationId="{8C4F1CE9-6559-40AF-917C-F41D983BD819}"/>
          </ac:spMkLst>
        </pc:spChg>
        <pc:spChg chg="add del mod">
          <ac:chgData name="Fabian Gross (s)" userId="d6761eaa-fdcc-4f3e-af6b-0467f69055f3" providerId="ADAL" clId="{FDEFEF56-C64D-4D5F-A289-365173C76FF9}" dt="2024-03-03T15:24:34.319" v="6646" actId="478"/>
          <ac:spMkLst>
            <pc:docMk/>
            <pc:sldMk cId="2299334451" sldId="279"/>
            <ac:spMk id="140" creationId="{D17388A3-196B-4EA4-AB69-B72DEDD93B97}"/>
          </ac:spMkLst>
        </pc:spChg>
        <pc:spChg chg="add mod">
          <ac:chgData name="Fabian Gross (s)" userId="d6761eaa-fdcc-4f3e-af6b-0467f69055f3" providerId="ADAL" clId="{FDEFEF56-C64D-4D5F-A289-365173C76FF9}" dt="2024-03-03T15:34:41.972" v="6933" actId="20577"/>
          <ac:spMkLst>
            <pc:docMk/>
            <pc:sldMk cId="2299334451" sldId="279"/>
            <ac:spMk id="141" creationId="{C9167168-351C-4438-A923-25F2AE839299}"/>
          </ac:spMkLst>
        </pc:spChg>
        <pc:spChg chg="mod">
          <ac:chgData name="Fabian Gross (s)" userId="d6761eaa-fdcc-4f3e-af6b-0467f69055f3" providerId="ADAL" clId="{FDEFEF56-C64D-4D5F-A289-365173C76FF9}" dt="2024-03-03T15:27:00.265" v="6708" actId="6549"/>
          <ac:spMkLst>
            <pc:docMk/>
            <pc:sldMk cId="2299334451" sldId="279"/>
            <ac:spMk id="143" creationId="{9688401C-C4D1-4BE9-A133-B0C3FA2E9BD3}"/>
          </ac:spMkLst>
        </pc:spChg>
        <pc:spChg chg="mod">
          <ac:chgData name="Fabian Gross (s)" userId="d6761eaa-fdcc-4f3e-af6b-0467f69055f3" providerId="ADAL" clId="{FDEFEF56-C64D-4D5F-A289-365173C76FF9}" dt="2024-03-03T15:26:37.674" v="6678" actId="20577"/>
          <ac:spMkLst>
            <pc:docMk/>
            <pc:sldMk cId="2299334451" sldId="279"/>
            <ac:spMk id="144" creationId="{604C863A-3038-48C8-BFB5-44F4966D84BD}"/>
          </ac:spMkLst>
        </pc:spChg>
        <pc:spChg chg="mod">
          <ac:chgData name="Fabian Gross (s)" userId="d6761eaa-fdcc-4f3e-af6b-0467f69055f3" providerId="ADAL" clId="{FDEFEF56-C64D-4D5F-A289-365173C76FF9}" dt="2024-03-03T15:26:57.608" v="6707" actId="6549"/>
          <ac:spMkLst>
            <pc:docMk/>
            <pc:sldMk cId="2299334451" sldId="279"/>
            <ac:spMk id="146" creationId="{ADB48061-8170-4D4A-9F45-8EDDCD3FF4A0}"/>
          </ac:spMkLst>
        </pc:spChg>
        <pc:spChg chg="mod">
          <ac:chgData name="Fabian Gross (s)" userId="d6761eaa-fdcc-4f3e-af6b-0467f69055f3" providerId="ADAL" clId="{FDEFEF56-C64D-4D5F-A289-365173C76FF9}" dt="2024-03-03T15:27:27.417" v="6730" actId="20577"/>
          <ac:spMkLst>
            <pc:docMk/>
            <pc:sldMk cId="2299334451" sldId="279"/>
            <ac:spMk id="147" creationId="{40730CEA-D76F-4149-8B0E-17F08BA389A5}"/>
          </ac:spMkLst>
        </pc:spChg>
        <pc:spChg chg="mod">
          <ac:chgData name="Fabian Gross (s)" userId="d6761eaa-fdcc-4f3e-af6b-0467f69055f3" providerId="ADAL" clId="{FDEFEF56-C64D-4D5F-A289-365173C76FF9}" dt="2024-03-03T15:27:49.114" v="6740" actId="20577"/>
          <ac:spMkLst>
            <pc:docMk/>
            <pc:sldMk cId="2299334451" sldId="279"/>
            <ac:spMk id="149" creationId="{714ED3F5-338C-4043-9889-3B64AE98098A}"/>
          </ac:spMkLst>
        </pc:spChg>
        <pc:spChg chg="mod">
          <ac:chgData name="Fabian Gross (s)" userId="d6761eaa-fdcc-4f3e-af6b-0467f69055f3" providerId="ADAL" clId="{FDEFEF56-C64D-4D5F-A289-365173C76FF9}" dt="2024-03-03T15:27:54.310" v="6744" actId="20577"/>
          <ac:spMkLst>
            <pc:docMk/>
            <pc:sldMk cId="2299334451" sldId="279"/>
            <ac:spMk id="150" creationId="{A64774C6-DE80-4BF4-8E28-2136910B89CB}"/>
          </ac:spMkLst>
        </pc:spChg>
        <pc:spChg chg="del mod topLvl">
          <ac:chgData name="Fabian Gross (s)" userId="d6761eaa-fdcc-4f3e-af6b-0467f69055f3" providerId="ADAL" clId="{FDEFEF56-C64D-4D5F-A289-365173C76FF9}" dt="2024-03-03T15:30:10.193" v="6780" actId="478"/>
          <ac:spMkLst>
            <pc:docMk/>
            <pc:sldMk cId="2299334451" sldId="279"/>
            <ac:spMk id="152" creationId="{8D923201-237D-4C6D-B666-1AAEBDC32856}"/>
          </ac:spMkLst>
        </pc:spChg>
        <pc:spChg chg="del mod topLvl">
          <ac:chgData name="Fabian Gross (s)" userId="d6761eaa-fdcc-4f3e-af6b-0467f69055f3" providerId="ADAL" clId="{FDEFEF56-C64D-4D5F-A289-365173C76FF9}" dt="2024-03-03T15:29:03.898" v="6761" actId="478"/>
          <ac:spMkLst>
            <pc:docMk/>
            <pc:sldMk cId="2299334451" sldId="279"/>
            <ac:spMk id="153" creationId="{106A53E0-0FBB-46D2-B647-0E0BBC3C952C}"/>
          </ac:spMkLst>
        </pc:spChg>
        <pc:spChg chg="add del mod">
          <ac:chgData name="Fabian Gross (s)" userId="d6761eaa-fdcc-4f3e-af6b-0467f69055f3" providerId="ADAL" clId="{FDEFEF56-C64D-4D5F-A289-365173C76FF9}" dt="2024-03-03T15:29:21.032" v="6770" actId="478"/>
          <ac:spMkLst>
            <pc:docMk/>
            <pc:sldMk cId="2299334451" sldId="279"/>
            <ac:spMk id="154" creationId="{397EAB16-C214-4060-8968-A2E61B7768BD}"/>
          </ac:spMkLst>
        </pc:spChg>
        <pc:spChg chg="add del mod">
          <ac:chgData name="Fabian Gross (s)" userId="d6761eaa-fdcc-4f3e-af6b-0467f69055f3" providerId="ADAL" clId="{FDEFEF56-C64D-4D5F-A289-365173C76FF9}" dt="2024-03-03T15:33:53.984" v="6845" actId="478"/>
          <ac:spMkLst>
            <pc:docMk/>
            <pc:sldMk cId="2299334451" sldId="279"/>
            <ac:spMk id="155" creationId="{262425E8-D48C-4049-93B0-584EC5F72289}"/>
          </ac:spMkLst>
        </pc:spChg>
        <pc:spChg chg="add del mod">
          <ac:chgData name="Fabian Gross (s)" userId="d6761eaa-fdcc-4f3e-af6b-0467f69055f3" providerId="ADAL" clId="{FDEFEF56-C64D-4D5F-A289-365173C76FF9}" dt="2024-03-03T15:30:23.800" v="6784" actId="478"/>
          <ac:spMkLst>
            <pc:docMk/>
            <pc:sldMk cId="2299334451" sldId="279"/>
            <ac:spMk id="156" creationId="{BD2AE01E-CDA0-48E4-80D7-4D7789C4730A}"/>
          </ac:spMkLst>
        </pc:spChg>
        <pc:spChg chg="add del mod">
          <ac:chgData name="Fabian Gross (s)" userId="d6761eaa-fdcc-4f3e-af6b-0467f69055f3" providerId="ADAL" clId="{FDEFEF56-C64D-4D5F-A289-365173C76FF9}" dt="2024-03-03T15:33:52.164" v="6844"/>
          <ac:spMkLst>
            <pc:docMk/>
            <pc:sldMk cId="2299334451" sldId="279"/>
            <ac:spMk id="157" creationId="{551359CA-F2DF-4766-A67C-ED33BF46F64D}"/>
          </ac:spMkLst>
        </pc:spChg>
        <pc:spChg chg="add del mod">
          <ac:chgData name="Fabian Gross (s)" userId="d6761eaa-fdcc-4f3e-af6b-0467f69055f3" providerId="ADAL" clId="{FDEFEF56-C64D-4D5F-A289-365173C76FF9}" dt="2024-03-03T15:33:52.164" v="6844"/>
          <ac:spMkLst>
            <pc:docMk/>
            <pc:sldMk cId="2299334451" sldId="279"/>
            <ac:spMk id="158" creationId="{738E10ED-DFEF-4EB0-81C3-9E2ED81701C1}"/>
          </ac:spMkLst>
        </pc:spChg>
        <pc:spChg chg="add mod">
          <ac:chgData name="Fabian Gross (s)" userId="d6761eaa-fdcc-4f3e-af6b-0467f69055f3" providerId="ADAL" clId="{FDEFEF56-C64D-4D5F-A289-365173C76FF9}" dt="2024-03-03T15:35:04.301" v="6946" actId="1036"/>
          <ac:spMkLst>
            <pc:docMk/>
            <pc:sldMk cId="2299334451" sldId="279"/>
            <ac:spMk id="159" creationId="{3A273F89-2241-42F4-B74B-92836EBFDEF0}"/>
          </ac:spMkLst>
        </pc:spChg>
        <pc:spChg chg="add mod">
          <ac:chgData name="Fabian Gross (s)" userId="d6761eaa-fdcc-4f3e-af6b-0467f69055f3" providerId="ADAL" clId="{FDEFEF56-C64D-4D5F-A289-365173C76FF9}" dt="2024-03-03T15:33:55.146" v="6846"/>
          <ac:spMkLst>
            <pc:docMk/>
            <pc:sldMk cId="2299334451" sldId="279"/>
            <ac:spMk id="160" creationId="{1A0AA4F6-905E-4656-97AF-12CDD599D8DD}"/>
          </ac:spMkLst>
        </pc:spChg>
        <pc:grpChg chg="add del mod">
          <ac:chgData name="Fabian Gross (s)" userId="d6761eaa-fdcc-4f3e-af6b-0467f69055f3" providerId="ADAL" clId="{FDEFEF56-C64D-4D5F-A289-365173C76FF9}" dt="2024-03-03T15:34:13.150" v="6866" actId="478"/>
          <ac:grpSpMkLst>
            <pc:docMk/>
            <pc:sldMk cId="2299334451" sldId="279"/>
            <ac:grpSpMk id="3" creationId="{E54BF4C0-80F3-4F44-A6C7-DFEBB5398E97}"/>
          </ac:grpSpMkLst>
        </pc:grpChg>
        <pc:grpChg chg="add mod">
          <ac:chgData name="Fabian Gross (s)" userId="d6761eaa-fdcc-4f3e-af6b-0467f69055f3" providerId="ADAL" clId="{FDEFEF56-C64D-4D5F-A289-365173C76FF9}" dt="2024-03-03T15:35:04.301" v="6946" actId="1036"/>
          <ac:grpSpMkLst>
            <pc:docMk/>
            <pc:sldMk cId="2299334451" sldId="279"/>
            <ac:grpSpMk id="4" creationId="{1BFB88D2-BF7A-4E06-982F-3624023E55D4}"/>
          </ac:grpSpMkLst>
        </pc:grpChg>
        <pc:grpChg chg="del">
          <ac:chgData name="Fabian Gross (s)" userId="d6761eaa-fdcc-4f3e-af6b-0467f69055f3" providerId="ADAL" clId="{FDEFEF56-C64D-4D5F-A289-365173C76FF9}" dt="2024-03-03T15:20:22.062" v="6515" actId="478"/>
          <ac:grpSpMkLst>
            <pc:docMk/>
            <pc:sldMk cId="2299334451" sldId="279"/>
            <ac:grpSpMk id="19" creationId="{70AA0696-9116-41F4-9DA9-C8E5D5085015}"/>
          </ac:grpSpMkLst>
        </pc:grpChg>
        <pc:grpChg chg="del">
          <ac:chgData name="Fabian Gross (s)" userId="d6761eaa-fdcc-4f3e-af6b-0467f69055f3" providerId="ADAL" clId="{FDEFEF56-C64D-4D5F-A289-365173C76FF9}" dt="2024-03-03T15:20:24.152" v="6516" actId="478"/>
          <ac:grpSpMkLst>
            <pc:docMk/>
            <pc:sldMk cId="2299334451" sldId="279"/>
            <ac:grpSpMk id="56" creationId="{EEFFAF30-EF2F-47E6-AB0A-48EAF4F3DCE4}"/>
          </ac:grpSpMkLst>
        </pc:grpChg>
        <pc:grpChg chg="del">
          <ac:chgData name="Fabian Gross (s)" userId="d6761eaa-fdcc-4f3e-af6b-0467f69055f3" providerId="ADAL" clId="{FDEFEF56-C64D-4D5F-A289-365173C76FF9}" dt="2024-03-03T15:20:31.858" v="6520" actId="478"/>
          <ac:grpSpMkLst>
            <pc:docMk/>
            <pc:sldMk cId="2299334451" sldId="279"/>
            <ac:grpSpMk id="57" creationId="{8DB58AE5-5838-49A8-AFDF-A6AD199D6528}"/>
          </ac:grpSpMkLst>
        </pc:grpChg>
        <pc:grpChg chg="add del mod">
          <ac:chgData name="Fabian Gross (s)" userId="d6761eaa-fdcc-4f3e-af6b-0467f69055f3" providerId="ADAL" clId="{FDEFEF56-C64D-4D5F-A289-365173C76FF9}" dt="2024-03-03T15:34:14.580" v="6868" actId="478"/>
          <ac:grpSpMkLst>
            <pc:docMk/>
            <pc:sldMk cId="2299334451" sldId="279"/>
            <ac:grpSpMk id="124" creationId="{3444410B-8575-419B-B937-437741FC0525}"/>
          </ac:grpSpMkLst>
        </pc:grpChg>
        <pc:grpChg chg="add del mod">
          <ac:chgData name="Fabian Gross (s)" userId="d6761eaa-fdcc-4f3e-af6b-0467f69055f3" providerId="ADAL" clId="{FDEFEF56-C64D-4D5F-A289-365173C76FF9}" dt="2024-03-03T15:34:16.474" v="6870" actId="478"/>
          <ac:grpSpMkLst>
            <pc:docMk/>
            <pc:sldMk cId="2299334451" sldId="279"/>
            <ac:grpSpMk id="134" creationId="{31A296E1-2CE1-4CE4-9589-01BB68E1BA06}"/>
          </ac:grpSpMkLst>
        </pc:grpChg>
        <pc:grpChg chg="add del mod">
          <ac:chgData name="Fabian Gross (s)" userId="d6761eaa-fdcc-4f3e-af6b-0467f69055f3" providerId="ADAL" clId="{FDEFEF56-C64D-4D5F-A289-365173C76FF9}" dt="2024-03-03T15:34:00.209" v="6848" actId="478"/>
          <ac:grpSpMkLst>
            <pc:docMk/>
            <pc:sldMk cId="2299334451" sldId="279"/>
            <ac:grpSpMk id="142" creationId="{3F91C053-CAB6-4650-901F-9C3EF2A60ECB}"/>
          </ac:grpSpMkLst>
        </pc:grpChg>
        <pc:grpChg chg="add del mod">
          <ac:chgData name="Fabian Gross (s)" userId="d6761eaa-fdcc-4f3e-af6b-0467f69055f3" providerId="ADAL" clId="{FDEFEF56-C64D-4D5F-A289-365173C76FF9}" dt="2024-03-03T15:33:58.880" v="6847" actId="478"/>
          <ac:grpSpMkLst>
            <pc:docMk/>
            <pc:sldMk cId="2299334451" sldId="279"/>
            <ac:grpSpMk id="145" creationId="{9E36B616-15A1-4770-A6B3-FF698A3E9C15}"/>
          </ac:grpSpMkLst>
        </pc:grpChg>
        <pc:grpChg chg="add del mod">
          <ac:chgData name="Fabian Gross (s)" userId="d6761eaa-fdcc-4f3e-af6b-0467f69055f3" providerId="ADAL" clId="{FDEFEF56-C64D-4D5F-A289-365173C76FF9}" dt="2024-03-03T15:32:04.347" v="6794" actId="478"/>
          <ac:grpSpMkLst>
            <pc:docMk/>
            <pc:sldMk cId="2299334451" sldId="279"/>
            <ac:grpSpMk id="148" creationId="{CA4954C4-1786-45B1-8B8C-6140813DD478}"/>
          </ac:grpSpMkLst>
        </pc:grpChg>
        <pc:grpChg chg="add del mod">
          <ac:chgData name="Fabian Gross (s)" userId="d6761eaa-fdcc-4f3e-af6b-0467f69055f3" providerId="ADAL" clId="{FDEFEF56-C64D-4D5F-A289-365173C76FF9}" dt="2024-03-03T15:29:03.898" v="6761" actId="478"/>
          <ac:grpSpMkLst>
            <pc:docMk/>
            <pc:sldMk cId="2299334451" sldId="279"/>
            <ac:grpSpMk id="151" creationId="{353560E6-4B2F-4E27-8CFF-5011688CA3C4}"/>
          </ac:grpSpMkLst>
        </pc:grpChg>
        <pc:picChg chg="add mod">
          <ac:chgData name="Fabian Gross (s)" userId="d6761eaa-fdcc-4f3e-af6b-0467f69055f3" providerId="ADAL" clId="{FDEFEF56-C64D-4D5F-A289-365173C76FF9}" dt="2024-03-04T14:40:30.371" v="8224"/>
          <ac:picMkLst>
            <pc:docMk/>
            <pc:sldMk cId="2299334451" sldId="279"/>
            <ac:picMk id="54" creationId="{B3119449-F6E2-4803-AA5C-66FF2C372773}"/>
          </ac:picMkLst>
        </pc:picChg>
        <pc:cxnChg chg="mod">
          <ac:chgData name="Fabian Gross (s)" userId="d6761eaa-fdcc-4f3e-af6b-0467f69055f3" providerId="ADAL" clId="{FDEFEF56-C64D-4D5F-A289-365173C76FF9}" dt="2024-03-03T15:20:24.152" v="6516" actId="478"/>
          <ac:cxnSpMkLst>
            <pc:docMk/>
            <pc:sldMk cId="2299334451" sldId="279"/>
            <ac:cxnSpMk id="29" creationId="{AF98A3C7-814E-4091-AD51-3EC0AE43D86A}"/>
          </ac:cxnSpMkLst>
        </pc:cxnChg>
        <pc:cxnChg chg="del mod">
          <ac:chgData name="Fabian Gross (s)" userId="d6761eaa-fdcc-4f3e-af6b-0467f69055f3" providerId="ADAL" clId="{FDEFEF56-C64D-4D5F-A289-365173C76FF9}" dt="2024-03-03T15:20:26.804" v="6517" actId="478"/>
          <ac:cxnSpMkLst>
            <pc:docMk/>
            <pc:sldMk cId="2299334451" sldId="279"/>
            <ac:cxnSpMk id="96" creationId="{668C757C-FE31-43F6-9EDD-535BAB4C00C7}"/>
          </ac:cxnSpMkLst>
        </pc:cxnChg>
        <pc:cxnChg chg="del mod">
          <ac:chgData name="Fabian Gross (s)" userId="d6761eaa-fdcc-4f3e-af6b-0467f69055f3" providerId="ADAL" clId="{FDEFEF56-C64D-4D5F-A289-365173C76FF9}" dt="2024-03-03T15:20:38.776" v="6525" actId="478"/>
          <ac:cxnSpMkLst>
            <pc:docMk/>
            <pc:sldMk cId="2299334451" sldId="279"/>
            <ac:cxnSpMk id="97" creationId="{4B3C2169-381D-4DCD-8B5D-BFB202074A1A}"/>
          </ac:cxnSpMkLst>
        </pc:cxnChg>
      </pc:sldChg>
      <pc:sldChg chg="addSp delSp modSp add mod">
        <pc:chgData name="Fabian Gross (s)" userId="d6761eaa-fdcc-4f3e-af6b-0467f69055f3" providerId="ADAL" clId="{FDEFEF56-C64D-4D5F-A289-365173C76FF9}" dt="2024-03-04T14:40:32.464" v="8225"/>
        <pc:sldMkLst>
          <pc:docMk/>
          <pc:sldMk cId="1166644599" sldId="280"/>
        </pc:sldMkLst>
        <pc:spChg chg="del">
          <ac:chgData name="Fabian Gross (s)" userId="d6761eaa-fdcc-4f3e-af6b-0467f69055f3" providerId="ADAL" clId="{FDEFEF56-C64D-4D5F-A289-365173C76FF9}" dt="2024-03-03T15:35:44.080" v="6955" actId="478"/>
          <ac:spMkLst>
            <pc:docMk/>
            <pc:sldMk cId="1166644599" sldId="280"/>
            <ac:spMk id="8" creationId="{A10C9645-4DA7-4E96-B493-E69D7ED63291}"/>
          </ac:spMkLst>
        </pc:spChg>
        <pc:spChg chg="mod">
          <ac:chgData name="Fabian Gross (s)" userId="d6761eaa-fdcc-4f3e-af6b-0467f69055f3" providerId="ADAL" clId="{FDEFEF56-C64D-4D5F-A289-365173C76FF9}" dt="2024-03-03T15:36:23.107" v="6996" actId="20577"/>
          <ac:spMkLst>
            <pc:docMk/>
            <pc:sldMk cId="1166644599" sldId="280"/>
            <ac:spMk id="55" creationId="{272BAC92-08AF-4FEF-96AF-B560C8C062DD}"/>
          </ac:spMkLst>
        </pc:spChg>
        <pc:spChg chg="mod">
          <ac:chgData name="Fabian Gross (s)" userId="d6761eaa-fdcc-4f3e-af6b-0467f69055f3" providerId="ADAL" clId="{FDEFEF56-C64D-4D5F-A289-365173C76FF9}" dt="2024-03-03T15:36:03.884" v="6979"/>
          <ac:spMkLst>
            <pc:docMk/>
            <pc:sldMk cId="1166644599" sldId="280"/>
            <ac:spMk id="56" creationId="{F1124EAB-FB68-4706-8FBB-9C0455633A6F}"/>
          </ac:spMkLst>
        </pc:spChg>
        <pc:spChg chg="add mod">
          <ac:chgData name="Fabian Gross (s)" userId="d6761eaa-fdcc-4f3e-af6b-0467f69055f3" providerId="ADAL" clId="{FDEFEF56-C64D-4D5F-A289-365173C76FF9}" dt="2024-03-03T15:55:57.140" v="7264" actId="1076"/>
          <ac:spMkLst>
            <pc:docMk/>
            <pc:sldMk cId="1166644599" sldId="280"/>
            <ac:spMk id="57" creationId="{46D13A81-4EB6-43FE-8EF7-E7BADEED537A}"/>
          </ac:spMkLst>
        </pc:spChg>
        <pc:spChg chg="add del mod">
          <ac:chgData name="Fabian Gross (s)" userId="d6761eaa-fdcc-4f3e-af6b-0467f69055f3" providerId="ADAL" clId="{FDEFEF56-C64D-4D5F-A289-365173C76FF9}" dt="2024-03-03T15:42:26.560" v="7071"/>
          <ac:spMkLst>
            <pc:docMk/>
            <pc:sldMk cId="1166644599" sldId="280"/>
            <ac:spMk id="58" creationId="{D1E370FF-C9A4-4ABC-88F3-21A8D04E57A7}"/>
          </ac:spMkLst>
        </pc:spChg>
        <pc:spChg chg="mod">
          <ac:chgData name="Fabian Gross (s)" userId="d6761eaa-fdcc-4f3e-af6b-0467f69055f3" providerId="ADAL" clId="{FDEFEF56-C64D-4D5F-A289-365173C76FF9}" dt="2024-03-03T15:36:00.756" v="6978" actId="20577"/>
          <ac:spMkLst>
            <pc:docMk/>
            <pc:sldMk cId="1166644599" sldId="280"/>
            <ac:spMk id="139" creationId="{8C4F1CE9-6559-40AF-917C-F41D983BD819}"/>
          </ac:spMkLst>
        </pc:spChg>
        <pc:spChg chg="mod">
          <ac:chgData name="Fabian Gross (s)" userId="d6761eaa-fdcc-4f3e-af6b-0467f69055f3" providerId="ADAL" clId="{FDEFEF56-C64D-4D5F-A289-365173C76FF9}" dt="2024-03-03T15:55:56.657" v="7263" actId="1076"/>
          <ac:spMkLst>
            <pc:docMk/>
            <pc:sldMk cId="1166644599" sldId="280"/>
            <ac:spMk id="159" creationId="{3A273F89-2241-42F4-B74B-92836EBFDEF0}"/>
          </ac:spMkLst>
        </pc:spChg>
        <pc:grpChg chg="add mod">
          <ac:chgData name="Fabian Gross (s)" userId="d6761eaa-fdcc-4f3e-af6b-0467f69055f3" providerId="ADAL" clId="{FDEFEF56-C64D-4D5F-A289-365173C76FF9}" dt="2024-03-03T15:36:10.421" v="6980" actId="1076"/>
          <ac:grpSpMkLst>
            <pc:docMk/>
            <pc:sldMk cId="1166644599" sldId="280"/>
            <ac:grpSpMk id="54" creationId="{B3EC535F-6AD6-4267-827D-9F95E0AF23FB}"/>
          </ac:grpSpMkLst>
        </pc:grpChg>
        <pc:picChg chg="add mod">
          <ac:chgData name="Fabian Gross (s)" userId="d6761eaa-fdcc-4f3e-af6b-0467f69055f3" providerId="ADAL" clId="{FDEFEF56-C64D-4D5F-A289-365173C76FF9}" dt="2024-03-04T14:40:32.464" v="8225"/>
          <ac:picMkLst>
            <pc:docMk/>
            <pc:sldMk cId="1166644599" sldId="280"/>
            <ac:picMk id="58" creationId="{F10CBC0B-B1C6-4CD7-8C9A-895F2948D71C}"/>
          </ac:picMkLst>
        </pc:picChg>
      </pc:sldChg>
      <pc:sldChg chg="addSp delSp modSp add mod">
        <pc:chgData name="Fabian Gross (s)" userId="d6761eaa-fdcc-4f3e-af6b-0467f69055f3" providerId="ADAL" clId="{FDEFEF56-C64D-4D5F-A289-365173C76FF9}" dt="2024-03-04T14:40:33.876" v="8226"/>
        <pc:sldMkLst>
          <pc:docMk/>
          <pc:sldMk cId="2010609500" sldId="281"/>
        </pc:sldMkLst>
        <pc:spChg chg="del topLvl">
          <ac:chgData name="Fabian Gross (s)" userId="d6761eaa-fdcc-4f3e-af6b-0467f69055f3" providerId="ADAL" clId="{FDEFEF56-C64D-4D5F-A289-365173C76FF9}" dt="2024-03-03T15:43:05.141" v="7083" actId="478"/>
          <ac:spMkLst>
            <pc:docMk/>
            <pc:sldMk cId="2010609500" sldId="281"/>
            <ac:spMk id="55" creationId="{272BAC92-08AF-4FEF-96AF-B560C8C062DD}"/>
          </ac:spMkLst>
        </pc:spChg>
        <pc:spChg chg="del topLvl">
          <ac:chgData name="Fabian Gross (s)" userId="d6761eaa-fdcc-4f3e-af6b-0467f69055f3" providerId="ADAL" clId="{FDEFEF56-C64D-4D5F-A289-365173C76FF9}" dt="2024-03-03T15:43:06.614" v="7084" actId="478"/>
          <ac:spMkLst>
            <pc:docMk/>
            <pc:sldMk cId="2010609500" sldId="281"/>
            <ac:spMk id="56" creationId="{F1124EAB-FB68-4706-8FBB-9C0455633A6F}"/>
          </ac:spMkLst>
        </pc:spChg>
        <pc:spChg chg="del mod">
          <ac:chgData name="Fabian Gross (s)" userId="d6761eaa-fdcc-4f3e-af6b-0467f69055f3" providerId="ADAL" clId="{FDEFEF56-C64D-4D5F-A289-365173C76FF9}" dt="2024-03-03T15:48:34.260" v="7181" actId="478"/>
          <ac:spMkLst>
            <pc:docMk/>
            <pc:sldMk cId="2010609500" sldId="281"/>
            <ac:spMk id="57" creationId="{46D13A81-4EB6-43FE-8EF7-E7BADEED537A}"/>
          </ac:spMkLst>
        </pc:spChg>
        <pc:spChg chg="add del mod">
          <ac:chgData name="Fabian Gross (s)" userId="d6761eaa-fdcc-4f3e-af6b-0467f69055f3" providerId="ADAL" clId="{FDEFEF56-C64D-4D5F-A289-365173C76FF9}" dt="2024-03-03T15:48:02.657" v="7168" actId="478"/>
          <ac:spMkLst>
            <pc:docMk/>
            <pc:sldMk cId="2010609500" sldId="281"/>
            <ac:spMk id="58" creationId="{90AA15B1-23CF-451F-B938-06D7101122F8}"/>
          </ac:spMkLst>
        </pc:spChg>
        <pc:spChg chg="add mod">
          <ac:chgData name="Fabian Gross (s)" userId="d6761eaa-fdcc-4f3e-af6b-0467f69055f3" providerId="ADAL" clId="{FDEFEF56-C64D-4D5F-A289-365173C76FF9}" dt="2024-03-03T15:48:17.495" v="7175" actId="20577"/>
          <ac:spMkLst>
            <pc:docMk/>
            <pc:sldMk cId="2010609500" sldId="281"/>
            <ac:spMk id="59" creationId="{9A67C3B3-1343-4335-8F56-6995E5BF842E}"/>
          </ac:spMkLst>
        </pc:spChg>
        <pc:spChg chg="add mod">
          <ac:chgData name="Fabian Gross (s)" userId="d6761eaa-fdcc-4f3e-af6b-0467f69055f3" providerId="ADAL" clId="{FDEFEF56-C64D-4D5F-A289-365173C76FF9}" dt="2024-03-03T15:48:56.085" v="7184"/>
          <ac:spMkLst>
            <pc:docMk/>
            <pc:sldMk cId="2010609500" sldId="281"/>
            <ac:spMk id="82" creationId="{767C2E77-89D7-44A9-87B9-02AF6CE4570E}"/>
          </ac:spMkLst>
        </pc:spChg>
        <pc:spChg chg="add mod">
          <ac:chgData name="Fabian Gross (s)" userId="d6761eaa-fdcc-4f3e-af6b-0467f69055f3" providerId="ADAL" clId="{FDEFEF56-C64D-4D5F-A289-365173C76FF9}" dt="2024-03-03T15:49:10.146" v="7187"/>
          <ac:spMkLst>
            <pc:docMk/>
            <pc:sldMk cId="2010609500" sldId="281"/>
            <ac:spMk id="85" creationId="{7B72C4CF-738C-43BC-AE56-9EBAB2929860}"/>
          </ac:spMkLst>
        </pc:spChg>
        <pc:spChg chg="mod">
          <ac:chgData name="Fabian Gross (s)" userId="d6761eaa-fdcc-4f3e-af6b-0467f69055f3" providerId="ADAL" clId="{FDEFEF56-C64D-4D5F-A289-365173C76FF9}" dt="2024-03-03T15:42:39.108" v="7082" actId="20577"/>
          <ac:spMkLst>
            <pc:docMk/>
            <pc:sldMk cId="2010609500" sldId="281"/>
            <ac:spMk id="86" creationId="{2C646C0A-CE0A-414F-B1B4-5798E237A193}"/>
          </ac:spMkLst>
        </pc:spChg>
        <pc:spChg chg="add del mod topLvl">
          <ac:chgData name="Fabian Gross (s)" userId="d6761eaa-fdcc-4f3e-af6b-0467f69055f3" providerId="ADAL" clId="{FDEFEF56-C64D-4D5F-A289-365173C76FF9}" dt="2024-03-03T15:44:21.658" v="7158" actId="20577"/>
          <ac:spMkLst>
            <pc:docMk/>
            <pc:sldMk cId="2010609500" sldId="281"/>
            <ac:spMk id="139" creationId="{8C4F1CE9-6559-40AF-917C-F41D983BD819}"/>
          </ac:spMkLst>
        </pc:spChg>
        <pc:spChg chg="del topLvl">
          <ac:chgData name="Fabian Gross (s)" userId="d6761eaa-fdcc-4f3e-af6b-0467f69055f3" providerId="ADAL" clId="{FDEFEF56-C64D-4D5F-A289-365173C76FF9}" dt="2024-03-03T15:43:22.602" v="7085" actId="478"/>
          <ac:spMkLst>
            <pc:docMk/>
            <pc:sldMk cId="2010609500" sldId="281"/>
            <ac:spMk id="141" creationId="{C9167168-351C-4438-A923-25F2AE839299}"/>
          </ac:spMkLst>
        </pc:spChg>
        <pc:spChg chg="mod">
          <ac:chgData name="Fabian Gross (s)" userId="d6761eaa-fdcc-4f3e-af6b-0467f69055f3" providerId="ADAL" clId="{FDEFEF56-C64D-4D5F-A289-365173C76FF9}" dt="2024-03-03T15:48:05.664" v="7169" actId="14100"/>
          <ac:spMkLst>
            <pc:docMk/>
            <pc:sldMk cId="2010609500" sldId="281"/>
            <ac:spMk id="159" creationId="{3A273F89-2241-42F4-B74B-92836EBFDEF0}"/>
          </ac:spMkLst>
        </pc:spChg>
        <pc:grpChg chg="del">
          <ac:chgData name="Fabian Gross (s)" userId="d6761eaa-fdcc-4f3e-af6b-0467f69055f3" providerId="ADAL" clId="{FDEFEF56-C64D-4D5F-A289-365173C76FF9}" dt="2024-03-03T15:43:22.602" v="7085" actId="478"/>
          <ac:grpSpMkLst>
            <pc:docMk/>
            <pc:sldMk cId="2010609500" sldId="281"/>
            <ac:grpSpMk id="4" creationId="{1BFB88D2-BF7A-4E06-982F-3624023E55D4}"/>
          </ac:grpSpMkLst>
        </pc:grpChg>
        <pc:grpChg chg="del">
          <ac:chgData name="Fabian Gross (s)" userId="d6761eaa-fdcc-4f3e-af6b-0467f69055f3" providerId="ADAL" clId="{FDEFEF56-C64D-4D5F-A289-365173C76FF9}" dt="2024-03-03T15:43:05.141" v="7083" actId="478"/>
          <ac:grpSpMkLst>
            <pc:docMk/>
            <pc:sldMk cId="2010609500" sldId="281"/>
            <ac:grpSpMk id="54" creationId="{B3EC535F-6AD6-4267-827D-9F95E0AF23FB}"/>
          </ac:grpSpMkLst>
        </pc:grpChg>
        <pc:picChg chg="add mod">
          <ac:chgData name="Fabian Gross (s)" userId="d6761eaa-fdcc-4f3e-af6b-0467f69055f3" providerId="ADAL" clId="{FDEFEF56-C64D-4D5F-A289-365173C76FF9}" dt="2024-03-04T14:40:33.876" v="8226"/>
          <ac:picMkLst>
            <pc:docMk/>
            <pc:sldMk cId="2010609500" sldId="281"/>
            <ac:picMk id="54" creationId="{B58F007E-5AA8-437B-999E-5EA3FE58888D}"/>
          </ac:picMkLst>
        </pc:picChg>
      </pc:sldChg>
      <pc:sldChg chg="addSp delSp modSp add mod modAnim">
        <pc:chgData name="Fabian Gross (s)" userId="d6761eaa-fdcc-4f3e-af6b-0467f69055f3" providerId="ADAL" clId="{FDEFEF56-C64D-4D5F-A289-365173C76FF9}" dt="2024-03-04T14:40:35.596" v="8227"/>
        <pc:sldMkLst>
          <pc:docMk/>
          <pc:sldMk cId="3273515424" sldId="282"/>
        </pc:sldMkLst>
        <pc:spChg chg="add mod">
          <ac:chgData name="Fabian Gross (s)" userId="d6761eaa-fdcc-4f3e-af6b-0467f69055f3" providerId="ADAL" clId="{FDEFEF56-C64D-4D5F-A289-365173C76FF9}" dt="2024-03-03T15:49:48.178" v="7194" actId="208"/>
          <ac:spMkLst>
            <pc:docMk/>
            <pc:sldMk cId="3273515424" sldId="282"/>
            <ac:spMk id="2" creationId="{24D82F9E-D7FF-4F37-AC58-ABADF135B528}"/>
          </ac:spMkLst>
        </pc:spChg>
        <pc:spChg chg="add mod">
          <ac:chgData name="Fabian Gross (s)" userId="d6761eaa-fdcc-4f3e-af6b-0467f69055f3" providerId="ADAL" clId="{FDEFEF56-C64D-4D5F-A289-365173C76FF9}" dt="2024-03-03T15:49:54.984" v="7196" actId="1076"/>
          <ac:spMkLst>
            <pc:docMk/>
            <pc:sldMk cId="3273515424" sldId="282"/>
            <ac:spMk id="54" creationId="{A96988C8-0016-4C07-9F20-81899FDB5055}"/>
          </ac:spMkLst>
        </pc:spChg>
        <pc:spChg chg="add del mod">
          <ac:chgData name="Fabian Gross (s)" userId="d6761eaa-fdcc-4f3e-af6b-0467f69055f3" providerId="ADAL" clId="{FDEFEF56-C64D-4D5F-A289-365173C76FF9}" dt="2024-03-03T15:50:08.753" v="7199" actId="478"/>
          <ac:spMkLst>
            <pc:docMk/>
            <pc:sldMk cId="3273515424" sldId="282"/>
            <ac:spMk id="55" creationId="{68DE7697-16F5-4948-9539-43593DC7EB72}"/>
          </ac:spMkLst>
        </pc:spChg>
        <pc:spChg chg="add mod">
          <ac:chgData name="Fabian Gross (s)" userId="d6761eaa-fdcc-4f3e-af6b-0467f69055f3" providerId="ADAL" clId="{FDEFEF56-C64D-4D5F-A289-365173C76FF9}" dt="2024-03-03T15:50:03.718" v="7198" actId="1076"/>
          <ac:spMkLst>
            <pc:docMk/>
            <pc:sldMk cId="3273515424" sldId="282"/>
            <ac:spMk id="56" creationId="{76BF7558-753C-4F2C-BC84-A70C7CEBDE92}"/>
          </ac:spMkLst>
        </pc:spChg>
        <pc:spChg chg="add del mod">
          <ac:chgData name="Fabian Gross (s)" userId="d6761eaa-fdcc-4f3e-af6b-0467f69055f3" providerId="ADAL" clId="{FDEFEF56-C64D-4D5F-A289-365173C76FF9}" dt="2024-03-03T15:50:18.454" v="7202" actId="478"/>
          <ac:spMkLst>
            <pc:docMk/>
            <pc:sldMk cId="3273515424" sldId="282"/>
            <ac:spMk id="57" creationId="{82AC24D1-4460-4FF8-AD9B-BD20F5C35941}"/>
          </ac:spMkLst>
        </pc:spChg>
        <pc:spChg chg="add mod">
          <ac:chgData name="Fabian Gross (s)" userId="d6761eaa-fdcc-4f3e-af6b-0467f69055f3" providerId="ADAL" clId="{FDEFEF56-C64D-4D5F-A289-365173C76FF9}" dt="2024-03-03T15:50:16.359" v="7201" actId="1076"/>
          <ac:spMkLst>
            <pc:docMk/>
            <pc:sldMk cId="3273515424" sldId="282"/>
            <ac:spMk id="58" creationId="{98A050EF-F63D-484D-925D-C4394BFBB648}"/>
          </ac:spMkLst>
        </pc:spChg>
        <pc:spChg chg="del">
          <ac:chgData name="Fabian Gross (s)" userId="d6761eaa-fdcc-4f3e-af6b-0467f69055f3" providerId="ADAL" clId="{FDEFEF56-C64D-4D5F-A289-365173C76FF9}" dt="2024-03-03T15:49:19.372" v="7188" actId="478"/>
          <ac:spMkLst>
            <pc:docMk/>
            <pc:sldMk cId="3273515424" sldId="282"/>
            <ac:spMk id="59" creationId="{9A67C3B3-1343-4335-8F56-6995E5BF842E}"/>
          </ac:spMkLst>
        </pc:spChg>
        <pc:spChg chg="del">
          <ac:chgData name="Fabian Gross (s)" userId="d6761eaa-fdcc-4f3e-af6b-0467f69055f3" providerId="ADAL" clId="{FDEFEF56-C64D-4D5F-A289-365173C76FF9}" dt="2024-03-03T15:49:21.212" v="7189" actId="478"/>
          <ac:spMkLst>
            <pc:docMk/>
            <pc:sldMk cId="3273515424" sldId="282"/>
            <ac:spMk id="82" creationId="{767C2E77-89D7-44A9-87B9-02AF6CE4570E}"/>
          </ac:spMkLst>
        </pc:spChg>
        <pc:spChg chg="add mod">
          <ac:chgData name="Fabian Gross (s)" userId="d6761eaa-fdcc-4f3e-af6b-0467f69055f3" providerId="ADAL" clId="{FDEFEF56-C64D-4D5F-A289-365173C76FF9}" dt="2024-03-03T15:50:16.359" v="7201" actId="1076"/>
          <ac:spMkLst>
            <pc:docMk/>
            <pc:sldMk cId="3273515424" sldId="282"/>
            <ac:spMk id="85" creationId="{E1C88F58-E8E2-46BC-8621-40378CDFF139}"/>
          </ac:spMkLst>
        </pc:spChg>
        <pc:spChg chg="add mod">
          <ac:chgData name="Fabian Gross (s)" userId="d6761eaa-fdcc-4f3e-af6b-0467f69055f3" providerId="ADAL" clId="{FDEFEF56-C64D-4D5F-A289-365173C76FF9}" dt="2024-03-03T15:52:04.630" v="7226"/>
          <ac:spMkLst>
            <pc:docMk/>
            <pc:sldMk cId="3273515424" sldId="282"/>
            <ac:spMk id="87" creationId="{9F4125E6-184C-4721-9E18-6B77D689D95B}"/>
          </ac:spMkLst>
        </pc:spChg>
        <pc:spChg chg="add mod">
          <ac:chgData name="Fabian Gross (s)" userId="d6761eaa-fdcc-4f3e-af6b-0467f69055f3" providerId="ADAL" clId="{FDEFEF56-C64D-4D5F-A289-365173C76FF9}" dt="2024-03-03T15:51:55.452" v="7223" actId="1076"/>
          <ac:spMkLst>
            <pc:docMk/>
            <pc:sldMk cId="3273515424" sldId="282"/>
            <ac:spMk id="88" creationId="{017F4431-5414-4A39-B44A-C2D50323DE85}"/>
          </ac:spMkLst>
        </pc:spChg>
        <pc:spChg chg="add mod">
          <ac:chgData name="Fabian Gross (s)" userId="d6761eaa-fdcc-4f3e-af6b-0467f69055f3" providerId="ADAL" clId="{FDEFEF56-C64D-4D5F-A289-365173C76FF9}" dt="2024-03-03T15:51:55.452" v="7223" actId="1076"/>
          <ac:spMkLst>
            <pc:docMk/>
            <pc:sldMk cId="3273515424" sldId="282"/>
            <ac:spMk id="89" creationId="{321B1235-C825-409B-818D-FE91470B2440}"/>
          </ac:spMkLst>
        </pc:spChg>
        <pc:spChg chg="add mod">
          <ac:chgData name="Fabian Gross (s)" userId="d6761eaa-fdcc-4f3e-af6b-0467f69055f3" providerId="ADAL" clId="{FDEFEF56-C64D-4D5F-A289-365173C76FF9}" dt="2024-03-03T15:51:55.452" v="7223" actId="1076"/>
          <ac:spMkLst>
            <pc:docMk/>
            <pc:sldMk cId="3273515424" sldId="282"/>
            <ac:spMk id="90" creationId="{CEA0D73B-D70F-43F5-B353-C69C0CB33223}"/>
          </ac:spMkLst>
        </pc:spChg>
        <pc:spChg chg="add mod">
          <ac:chgData name="Fabian Gross (s)" userId="d6761eaa-fdcc-4f3e-af6b-0467f69055f3" providerId="ADAL" clId="{FDEFEF56-C64D-4D5F-A289-365173C76FF9}" dt="2024-03-03T15:51:55.452" v="7223" actId="1076"/>
          <ac:spMkLst>
            <pc:docMk/>
            <pc:sldMk cId="3273515424" sldId="282"/>
            <ac:spMk id="91" creationId="{EA595BDD-8DED-4F67-B823-49591EAAF2F8}"/>
          </ac:spMkLst>
        </pc:spChg>
        <pc:spChg chg="add mod">
          <ac:chgData name="Fabian Gross (s)" userId="d6761eaa-fdcc-4f3e-af6b-0467f69055f3" providerId="ADAL" clId="{FDEFEF56-C64D-4D5F-A289-365173C76FF9}" dt="2024-03-03T15:51:55.452" v="7223" actId="1076"/>
          <ac:spMkLst>
            <pc:docMk/>
            <pc:sldMk cId="3273515424" sldId="282"/>
            <ac:spMk id="93" creationId="{DACF6ED0-B572-49F7-A754-C063FD275741}"/>
          </ac:spMkLst>
        </pc:spChg>
        <pc:spChg chg="add del">
          <ac:chgData name="Fabian Gross (s)" userId="d6761eaa-fdcc-4f3e-af6b-0467f69055f3" providerId="ADAL" clId="{FDEFEF56-C64D-4D5F-A289-365173C76FF9}" dt="2024-03-03T15:52:13.179" v="7228" actId="22"/>
          <ac:spMkLst>
            <pc:docMk/>
            <pc:sldMk cId="3273515424" sldId="282"/>
            <ac:spMk id="94" creationId="{19537757-7062-45E9-BB67-FE2808193401}"/>
          </ac:spMkLst>
        </pc:spChg>
        <pc:spChg chg="add mod">
          <ac:chgData name="Fabian Gross (s)" userId="d6761eaa-fdcc-4f3e-af6b-0467f69055f3" providerId="ADAL" clId="{FDEFEF56-C64D-4D5F-A289-365173C76FF9}" dt="2024-03-03T15:52:30.361" v="7233"/>
          <ac:spMkLst>
            <pc:docMk/>
            <pc:sldMk cId="3273515424" sldId="282"/>
            <ac:spMk id="95" creationId="{A8BAA432-A53D-47E7-AD0E-A253FAC9FD5E}"/>
          </ac:spMkLst>
        </pc:spChg>
        <pc:spChg chg="add mod">
          <ac:chgData name="Fabian Gross (s)" userId="d6761eaa-fdcc-4f3e-af6b-0467f69055f3" providerId="ADAL" clId="{FDEFEF56-C64D-4D5F-A289-365173C76FF9}" dt="2024-03-03T15:52:20.720" v="7230" actId="1076"/>
          <ac:spMkLst>
            <pc:docMk/>
            <pc:sldMk cId="3273515424" sldId="282"/>
            <ac:spMk id="96" creationId="{B21313BA-0F4E-40AC-B46E-D4378A6A4B21}"/>
          </ac:spMkLst>
        </pc:spChg>
        <pc:spChg chg="add mod">
          <ac:chgData name="Fabian Gross (s)" userId="d6761eaa-fdcc-4f3e-af6b-0467f69055f3" providerId="ADAL" clId="{FDEFEF56-C64D-4D5F-A289-365173C76FF9}" dt="2024-03-03T15:52:20.720" v="7230" actId="1076"/>
          <ac:spMkLst>
            <pc:docMk/>
            <pc:sldMk cId="3273515424" sldId="282"/>
            <ac:spMk id="97" creationId="{9351E8F9-2E50-42F4-9D19-83F1A0844CD5}"/>
          </ac:spMkLst>
        </pc:spChg>
        <pc:spChg chg="add mod">
          <ac:chgData name="Fabian Gross (s)" userId="d6761eaa-fdcc-4f3e-af6b-0467f69055f3" providerId="ADAL" clId="{FDEFEF56-C64D-4D5F-A289-365173C76FF9}" dt="2024-03-03T15:52:20.720" v="7230" actId="1076"/>
          <ac:spMkLst>
            <pc:docMk/>
            <pc:sldMk cId="3273515424" sldId="282"/>
            <ac:spMk id="98" creationId="{5B3152FA-1178-4230-AAA1-4DD667036C66}"/>
          </ac:spMkLst>
        </pc:spChg>
        <pc:spChg chg="add mod">
          <ac:chgData name="Fabian Gross (s)" userId="d6761eaa-fdcc-4f3e-af6b-0467f69055f3" providerId="ADAL" clId="{FDEFEF56-C64D-4D5F-A289-365173C76FF9}" dt="2024-03-03T15:52:20.720" v="7230" actId="1076"/>
          <ac:spMkLst>
            <pc:docMk/>
            <pc:sldMk cId="3273515424" sldId="282"/>
            <ac:spMk id="103" creationId="{E490FADA-BF8F-4213-9A4D-237AE6FE7E02}"/>
          </ac:spMkLst>
        </pc:spChg>
        <pc:spChg chg="add mod">
          <ac:chgData name="Fabian Gross (s)" userId="d6761eaa-fdcc-4f3e-af6b-0467f69055f3" providerId="ADAL" clId="{FDEFEF56-C64D-4D5F-A289-365173C76FF9}" dt="2024-03-03T15:52:20.720" v="7230" actId="1076"/>
          <ac:spMkLst>
            <pc:docMk/>
            <pc:sldMk cId="3273515424" sldId="282"/>
            <ac:spMk id="107" creationId="{524E5CEA-50B4-4DDE-94F3-D50D7DD81EE8}"/>
          </ac:spMkLst>
        </pc:spChg>
        <pc:spChg chg="add mod">
          <ac:chgData name="Fabian Gross (s)" userId="d6761eaa-fdcc-4f3e-af6b-0467f69055f3" providerId="ADAL" clId="{FDEFEF56-C64D-4D5F-A289-365173C76FF9}" dt="2024-03-03T15:53:06.705" v="7240" actId="1582"/>
          <ac:spMkLst>
            <pc:docMk/>
            <pc:sldMk cId="3273515424" sldId="282"/>
            <ac:spMk id="112" creationId="{B35B8F08-6E64-4E18-90E3-DC25BB6337C1}"/>
          </ac:spMkLst>
        </pc:spChg>
        <pc:spChg chg="add mod">
          <ac:chgData name="Fabian Gross (s)" userId="d6761eaa-fdcc-4f3e-af6b-0467f69055f3" providerId="ADAL" clId="{FDEFEF56-C64D-4D5F-A289-365173C76FF9}" dt="2024-03-03T15:53:06.705" v="7240" actId="1582"/>
          <ac:spMkLst>
            <pc:docMk/>
            <pc:sldMk cId="3273515424" sldId="282"/>
            <ac:spMk id="116" creationId="{B7D7AC9D-B332-422C-9889-A4A7C49FD33A}"/>
          </ac:spMkLst>
        </pc:spChg>
        <pc:spChg chg="add mod">
          <ac:chgData name="Fabian Gross (s)" userId="d6761eaa-fdcc-4f3e-af6b-0467f69055f3" providerId="ADAL" clId="{FDEFEF56-C64D-4D5F-A289-365173C76FF9}" dt="2024-03-03T15:54:20.716" v="7247" actId="108"/>
          <ac:spMkLst>
            <pc:docMk/>
            <pc:sldMk cId="3273515424" sldId="282"/>
            <ac:spMk id="117" creationId="{3D61580C-CA64-4440-97EA-4DC973D274DD}"/>
          </ac:spMkLst>
        </pc:spChg>
        <pc:spChg chg="add mod">
          <ac:chgData name="Fabian Gross (s)" userId="d6761eaa-fdcc-4f3e-af6b-0467f69055f3" providerId="ADAL" clId="{FDEFEF56-C64D-4D5F-A289-365173C76FF9}" dt="2024-03-03T15:54:51.020" v="7251" actId="1076"/>
          <ac:spMkLst>
            <pc:docMk/>
            <pc:sldMk cId="3273515424" sldId="282"/>
            <ac:spMk id="118" creationId="{BDDA07D1-4F8A-4905-9ACC-254D29B61732}"/>
          </ac:spMkLst>
        </pc:spChg>
        <pc:spChg chg="add mod">
          <ac:chgData name="Fabian Gross (s)" userId="d6761eaa-fdcc-4f3e-af6b-0467f69055f3" providerId="ADAL" clId="{FDEFEF56-C64D-4D5F-A289-365173C76FF9}" dt="2024-03-03T15:54:58.020" v="7255" actId="1076"/>
          <ac:spMkLst>
            <pc:docMk/>
            <pc:sldMk cId="3273515424" sldId="282"/>
            <ac:spMk id="119" creationId="{4EF04370-58CD-4BAF-909D-49D0F717D61A}"/>
          </ac:spMkLst>
        </pc:spChg>
        <pc:spChg chg="add mod">
          <ac:chgData name="Fabian Gross (s)" userId="d6761eaa-fdcc-4f3e-af6b-0467f69055f3" providerId="ADAL" clId="{FDEFEF56-C64D-4D5F-A289-365173C76FF9}" dt="2024-03-03T15:56:36.009" v="7279"/>
          <ac:spMkLst>
            <pc:docMk/>
            <pc:sldMk cId="3273515424" sldId="282"/>
            <ac:spMk id="120" creationId="{15B27CC9-D43C-4C49-8D67-8A7D00898EB7}"/>
          </ac:spMkLst>
        </pc:spChg>
        <pc:spChg chg="add mod">
          <ac:chgData name="Fabian Gross (s)" userId="d6761eaa-fdcc-4f3e-af6b-0467f69055f3" providerId="ADAL" clId="{FDEFEF56-C64D-4D5F-A289-365173C76FF9}" dt="2024-03-03T15:56:39.311" v="7280" actId="1076"/>
          <ac:spMkLst>
            <pc:docMk/>
            <pc:sldMk cId="3273515424" sldId="282"/>
            <ac:spMk id="123" creationId="{7D401603-4BF8-426E-88B4-870F3E5A7910}"/>
          </ac:spMkLst>
        </pc:spChg>
        <pc:spChg chg="mod">
          <ac:chgData name="Fabian Gross (s)" userId="d6761eaa-fdcc-4f3e-af6b-0467f69055f3" providerId="ADAL" clId="{FDEFEF56-C64D-4D5F-A289-365173C76FF9}" dt="2024-03-03T15:51:42.850" v="7221"/>
          <ac:spMkLst>
            <pc:docMk/>
            <pc:sldMk cId="3273515424" sldId="282"/>
            <ac:spMk id="139" creationId="{8C4F1CE9-6559-40AF-917C-F41D983BD819}"/>
          </ac:spMkLst>
        </pc:spChg>
        <pc:spChg chg="del">
          <ac:chgData name="Fabian Gross (s)" userId="d6761eaa-fdcc-4f3e-af6b-0467f69055f3" providerId="ADAL" clId="{FDEFEF56-C64D-4D5F-A289-365173C76FF9}" dt="2024-03-03T15:49:22.662" v="7190" actId="478"/>
          <ac:spMkLst>
            <pc:docMk/>
            <pc:sldMk cId="3273515424" sldId="282"/>
            <ac:spMk id="159" creationId="{3A273F89-2241-42F4-B74B-92836EBFDEF0}"/>
          </ac:spMkLst>
        </pc:spChg>
        <pc:picChg chg="add mod">
          <ac:chgData name="Fabian Gross (s)" userId="d6761eaa-fdcc-4f3e-af6b-0467f69055f3" providerId="ADAL" clId="{FDEFEF56-C64D-4D5F-A289-365173C76FF9}" dt="2024-03-04T14:40:35.596" v="8227"/>
          <ac:picMkLst>
            <pc:docMk/>
            <pc:sldMk cId="3273515424" sldId="282"/>
            <ac:picMk id="82" creationId="{AF1998CD-6040-4E0D-8903-C58AAFFD1F3C}"/>
          </ac:picMkLst>
        </pc:picChg>
      </pc:sldChg>
      <pc:sldChg chg="addSp delSp modSp add mod delAnim modAnim">
        <pc:chgData name="Fabian Gross (s)" userId="d6761eaa-fdcc-4f3e-af6b-0467f69055f3" providerId="ADAL" clId="{FDEFEF56-C64D-4D5F-A289-365173C76FF9}" dt="2024-03-03T21:42:09.933" v="8159"/>
        <pc:sldMkLst>
          <pc:docMk/>
          <pc:sldMk cId="3149941508" sldId="283"/>
        </pc:sldMkLst>
        <pc:spChg chg="add del mod">
          <ac:chgData name="Fabian Gross (s)" userId="d6761eaa-fdcc-4f3e-af6b-0467f69055f3" providerId="ADAL" clId="{FDEFEF56-C64D-4D5F-A289-365173C76FF9}" dt="2024-03-03T20:52:55.513" v="7341" actId="478"/>
          <ac:spMkLst>
            <pc:docMk/>
            <pc:sldMk cId="3149941508" sldId="283"/>
            <ac:spMk id="4" creationId="{097BB082-851F-4527-AD24-4DB7850A8C42}"/>
          </ac:spMkLst>
        </pc:spChg>
        <pc:spChg chg="mod">
          <ac:chgData name="Fabian Gross (s)" userId="d6761eaa-fdcc-4f3e-af6b-0467f69055f3" providerId="ADAL" clId="{FDEFEF56-C64D-4D5F-A289-365173C76FF9}" dt="2024-03-03T21:42:09.933" v="8159"/>
          <ac:spMkLst>
            <pc:docMk/>
            <pc:sldMk cId="3149941508" sldId="283"/>
            <ac:spMk id="23" creationId="{484FF51C-2249-4CF8-9D38-971B5FC9EE1B}"/>
          </ac:spMkLst>
        </pc:spChg>
        <pc:spChg chg="mod">
          <ac:chgData name="Fabian Gross (s)" userId="d6761eaa-fdcc-4f3e-af6b-0467f69055f3" providerId="ADAL" clId="{FDEFEF56-C64D-4D5F-A289-365173C76FF9}" dt="2024-03-03T21:18:13.825" v="7768" actId="14100"/>
          <ac:spMkLst>
            <pc:docMk/>
            <pc:sldMk cId="3149941508" sldId="283"/>
            <ac:spMk id="41" creationId="{39A40F2E-7FC9-4F34-AD99-379FF36E6008}"/>
          </ac:spMkLst>
        </pc:spChg>
        <pc:spChg chg="add del mod">
          <ac:chgData name="Fabian Gross (s)" userId="d6761eaa-fdcc-4f3e-af6b-0467f69055f3" providerId="ADAL" clId="{FDEFEF56-C64D-4D5F-A289-365173C76FF9}" dt="2024-03-03T21:41:57.071" v="8158" actId="478"/>
          <ac:spMkLst>
            <pc:docMk/>
            <pc:sldMk cId="3149941508" sldId="283"/>
            <ac:spMk id="99" creationId="{5E915DAD-5865-4F3F-94AF-97CA8A62423D}"/>
          </ac:spMkLst>
        </pc:spChg>
        <pc:spChg chg="add del mod">
          <ac:chgData name="Fabian Gross (s)" userId="d6761eaa-fdcc-4f3e-af6b-0467f69055f3" providerId="ADAL" clId="{FDEFEF56-C64D-4D5F-A289-365173C76FF9}" dt="2024-03-03T21:03:26.771" v="7464" actId="478"/>
          <ac:spMkLst>
            <pc:docMk/>
            <pc:sldMk cId="3149941508" sldId="283"/>
            <ac:spMk id="102" creationId="{F7E76565-2B89-42B5-84EC-979F77305F4B}"/>
          </ac:spMkLst>
        </pc:spChg>
        <pc:spChg chg="add del mod">
          <ac:chgData name="Fabian Gross (s)" userId="d6761eaa-fdcc-4f3e-af6b-0467f69055f3" providerId="ADAL" clId="{FDEFEF56-C64D-4D5F-A289-365173C76FF9}" dt="2024-03-03T21:03:29.927" v="7466" actId="478"/>
          <ac:spMkLst>
            <pc:docMk/>
            <pc:sldMk cId="3149941508" sldId="283"/>
            <ac:spMk id="121" creationId="{B1EB4141-C781-40E4-8159-EF94A1A381B9}"/>
          </ac:spMkLst>
        </pc:spChg>
        <pc:spChg chg="add mod">
          <ac:chgData name="Fabian Gross (s)" userId="d6761eaa-fdcc-4f3e-af6b-0467f69055f3" providerId="ADAL" clId="{FDEFEF56-C64D-4D5F-A289-365173C76FF9}" dt="2024-03-03T21:06:36.328" v="7522" actId="6549"/>
          <ac:spMkLst>
            <pc:docMk/>
            <pc:sldMk cId="3149941508" sldId="283"/>
            <ac:spMk id="122" creationId="{D253EF28-D2A4-42DB-87D3-40D62E77DE96}"/>
          </ac:spMkLst>
        </pc:spChg>
        <pc:spChg chg="add mod">
          <ac:chgData name="Fabian Gross (s)" userId="d6761eaa-fdcc-4f3e-af6b-0467f69055f3" providerId="ADAL" clId="{FDEFEF56-C64D-4D5F-A289-365173C76FF9}" dt="2024-03-03T21:07:12.077" v="7534" actId="1076"/>
          <ac:spMkLst>
            <pc:docMk/>
            <pc:sldMk cId="3149941508" sldId="283"/>
            <ac:spMk id="123" creationId="{621FA43E-D34A-46CA-B3AC-801268BE7276}"/>
          </ac:spMkLst>
        </pc:spChg>
        <pc:spChg chg="del">
          <ac:chgData name="Fabian Gross (s)" userId="d6761eaa-fdcc-4f3e-af6b-0467f69055f3" providerId="ADAL" clId="{FDEFEF56-C64D-4D5F-A289-365173C76FF9}" dt="2024-03-03T15:59:34.995" v="7285" actId="478"/>
          <ac:spMkLst>
            <pc:docMk/>
            <pc:sldMk cId="3149941508" sldId="283"/>
            <ac:spMk id="123" creationId="{732696D6-B7EB-4EE1-8167-D2C816FBF1F5}"/>
          </ac:spMkLst>
        </pc:spChg>
        <pc:spChg chg="add mod">
          <ac:chgData name="Fabian Gross (s)" userId="d6761eaa-fdcc-4f3e-af6b-0467f69055f3" providerId="ADAL" clId="{FDEFEF56-C64D-4D5F-A289-365173C76FF9}" dt="2024-03-03T21:10:49.868" v="7698" actId="1038"/>
          <ac:spMkLst>
            <pc:docMk/>
            <pc:sldMk cId="3149941508" sldId="283"/>
            <ac:spMk id="124" creationId="{30DFB201-23A9-4335-AF44-FE0B7E97097F}"/>
          </ac:spMkLst>
        </pc:spChg>
        <pc:spChg chg="add del mod">
          <ac:chgData name="Fabian Gross (s)" userId="d6761eaa-fdcc-4f3e-af6b-0467f69055f3" providerId="ADAL" clId="{FDEFEF56-C64D-4D5F-A289-365173C76FF9}" dt="2024-03-03T21:06:49.306" v="7524"/>
          <ac:spMkLst>
            <pc:docMk/>
            <pc:sldMk cId="3149941508" sldId="283"/>
            <ac:spMk id="126" creationId="{8F9070CB-2020-4803-B3DD-0AD97AAAC529}"/>
          </ac:spMkLst>
        </pc:spChg>
        <pc:spChg chg="mod">
          <ac:chgData name="Fabian Gross (s)" userId="d6761eaa-fdcc-4f3e-af6b-0467f69055f3" providerId="ADAL" clId="{FDEFEF56-C64D-4D5F-A289-365173C76FF9}" dt="2024-03-03T21:06:55.154" v="7526"/>
          <ac:spMkLst>
            <pc:docMk/>
            <pc:sldMk cId="3149941508" sldId="283"/>
            <ac:spMk id="133" creationId="{DB487E00-4B7B-4EF0-AB83-B9EFE95FDF33}"/>
          </ac:spMkLst>
        </pc:spChg>
        <pc:spChg chg="add mod">
          <ac:chgData name="Fabian Gross (s)" userId="d6761eaa-fdcc-4f3e-af6b-0467f69055f3" providerId="ADAL" clId="{FDEFEF56-C64D-4D5F-A289-365173C76FF9}" dt="2024-03-03T21:08:14.848" v="7558" actId="1076"/>
          <ac:spMkLst>
            <pc:docMk/>
            <pc:sldMk cId="3149941508" sldId="283"/>
            <ac:spMk id="136" creationId="{386F0915-DD89-4DE4-9B18-6121E2529B35}"/>
          </ac:spMkLst>
        </pc:spChg>
        <pc:spChg chg="mod">
          <ac:chgData name="Fabian Gross (s)" userId="d6761eaa-fdcc-4f3e-af6b-0467f69055f3" providerId="ADAL" clId="{FDEFEF56-C64D-4D5F-A289-365173C76FF9}" dt="2024-03-03T21:07:59.106" v="7551"/>
          <ac:spMkLst>
            <pc:docMk/>
            <pc:sldMk cId="3149941508" sldId="283"/>
            <ac:spMk id="138" creationId="{B1163B60-F13C-4ECE-9320-43C024B74BCF}"/>
          </ac:spMkLst>
        </pc:spChg>
        <pc:spChg chg="mod">
          <ac:chgData name="Fabian Gross (s)" userId="d6761eaa-fdcc-4f3e-af6b-0467f69055f3" providerId="ADAL" clId="{FDEFEF56-C64D-4D5F-A289-365173C76FF9}" dt="2024-03-03T21:08:54.085" v="7563"/>
          <ac:spMkLst>
            <pc:docMk/>
            <pc:sldMk cId="3149941508" sldId="283"/>
            <ac:spMk id="142" creationId="{D78C585A-DCA8-4084-9232-FD186A2083A3}"/>
          </ac:spMkLst>
        </pc:spChg>
        <pc:spChg chg="add mod">
          <ac:chgData name="Fabian Gross (s)" userId="d6761eaa-fdcc-4f3e-af6b-0467f69055f3" providerId="ADAL" clId="{FDEFEF56-C64D-4D5F-A289-365173C76FF9}" dt="2024-03-03T21:10:49.868" v="7698" actId="1038"/>
          <ac:spMkLst>
            <pc:docMk/>
            <pc:sldMk cId="3149941508" sldId="283"/>
            <ac:spMk id="144" creationId="{2274E72E-B3F4-4A4F-93C4-A0BCB76C5AD6}"/>
          </ac:spMkLst>
        </pc:spChg>
        <pc:spChg chg="add mod">
          <ac:chgData name="Fabian Gross (s)" userId="d6761eaa-fdcc-4f3e-af6b-0467f69055f3" providerId="ADAL" clId="{FDEFEF56-C64D-4D5F-A289-365173C76FF9}" dt="2024-03-03T21:10:49.868" v="7698" actId="1038"/>
          <ac:spMkLst>
            <pc:docMk/>
            <pc:sldMk cId="3149941508" sldId="283"/>
            <ac:spMk id="145" creationId="{41BA9B54-57E9-4628-AB58-8D58F9521F3E}"/>
          </ac:spMkLst>
        </pc:spChg>
        <pc:spChg chg="add mod">
          <ac:chgData name="Fabian Gross (s)" userId="d6761eaa-fdcc-4f3e-af6b-0467f69055f3" providerId="ADAL" clId="{FDEFEF56-C64D-4D5F-A289-365173C76FF9}" dt="2024-03-03T21:10:49.868" v="7698" actId="1038"/>
          <ac:spMkLst>
            <pc:docMk/>
            <pc:sldMk cId="3149941508" sldId="283"/>
            <ac:spMk id="146" creationId="{C061D111-5708-4C13-BA8E-54231623BBEE}"/>
          </ac:spMkLst>
        </pc:spChg>
        <pc:spChg chg="add mod">
          <ac:chgData name="Fabian Gross (s)" userId="d6761eaa-fdcc-4f3e-af6b-0467f69055f3" providerId="ADAL" clId="{FDEFEF56-C64D-4D5F-A289-365173C76FF9}" dt="2024-03-03T21:19:27.829" v="7789" actId="1076"/>
          <ac:spMkLst>
            <pc:docMk/>
            <pc:sldMk cId="3149941508" sldId="283"/>
            <ac:spMk id="147" creationId="{666548DD-C048-4B72-A1F5-793FFEB944DD}"/>
          </ac:spMkLst>
        </pc:spChg>
        <pc:spChg chg="add mod">
          <ac:chgData name="Fabian Gross (s)" userId="d6761eaa-fdcc-4f3e-af6b-0467f69055f3" providerId="ADAL" clId="{FDEFEF56-C64D-4D5F-A289-365173C76FF9}" dt="2024-03-03T21:29:19.115" v="8027" actId="1076"/>
          <ac:spMkLst>
            <pc:docMk/>
            <pc:sldMk cId="3149941508" sldId="283"/>
            <ac:spMk id="148" creationId="{DA819E7A-53C1-4549-986F-0C8B342E1A52}"/>
          </ac:spMkLst>
        </pc:spChg>
        <pc:spChg chg="add mod">
          <ac:chgData name="Fabian Gross (s)" userId="d6761eaa-fdcc-4f3e-af6b-0467f69055f3" providerId="ADAL" clId="{FDEFEF56-C64D-4D5F-A289-365173C76FF9}" dt="2024-03-03T21:32:46.447" v="8055"/>
          <ac:spMkLst>
            <pc:docMk/>
            <pc:sldMk cId="3149941508" sldId="283"/>
            <ac:spMk id="149" creationId="{8D6BF8F1-3D04-4A62-A16D-D91FB39B0E8C}"/>
          </ac:spMkLst>
        </pc:spChg>
        <pc:spChg chg="del mod">
          <ac:chgData name="Fabian Gross (s)" userId="d6761eaa-fdcc-4f3e-af6b-0467f69055f3" providerId="ADAL" clId="{FDEFEF56-C64D-4D5F-A289-365173C76FF9}" dt="2024-03-03T21:05:38.044" v="7508" actId="478"/>
          <ac:spMkLst>
            <pc:docMk/>
            <pc:sldMk cId="3149941508" sldId="283"/>
            <ac:spMk id="150" creationId="{04B466C5-3DCB-438E-A281-5A00B6FAD4DD}"/>
          </ac:spMkLst>
        </pc:spChg>
        <pc:spChg chg="add mod">
          <ac:chgData name="Fabian Gross (s)" userId="d6761eaa-fdcc-4f3e-af6b-0467f69055f3" providerId="ADAL" clId="{FDEFEF56-C64D-4D5F-A289-365173C76FF9}" dt="2024-03-03T21:36:59.938" v="8135"/>
          <ac:spMkLst>
            <pc:docMk/>
            <pc:sldMk cId="3149941508" sldId="283"/>
            <ac:spMk id="151" creationId="{D7930E97-6B26-4BF3-9355-1D7CBC68CA60}"/>
          </ac:spMkLst>
        </pc:spChg>
        <pc:spChg chg="add mod">
          <ac:chgData name="Fabian Gross (s)" userId="d6761eaa-fdcc-4f3e-af6b-0467f69055f3" providerId="ADAL" clId="{FDEFEF56-C64D-4D5F-A289-365173C76FF9}" dt="2024-03-03T21:13:30.778" v="7729" actId="1076"/>
          <ac:spMkLst>
            <pc:docMk/>
            <pc:sldMk cId="3149941508" sldId="283"/>
            <ac:spMk id="152" creationId="{0397462B-DF7A-45DE-9ABF-8BA15048D165}"/>
          </ac:spMkLst>
        </pc:spChg>
        <pc:spChg chg="mod">
          <ac:chgData name="Fabian Gross (s)" userId="d6761eaa-fdcc-4f3e-af6b-0467f69055f3" providerId="ADAL" clId="{FDEFEF56-C64D-4D5F-A289-365173C76FF9}" dt="2024-03-03T21:13:14.275" v="7723"/>
          <ac:spMkLst>
            <pc:docMk/>
            <pc:sldMk cId="3149941508" sldId="283"/>
            <ac:spMk id="154" creationId="{D4B868DB-9D5F-4C73-807E-0B935FC2853C}"/>
          </ac:spMkLst>
        </pc:spChg>
        <pc:spChg chg="mod">
          <ac:chgData name="Fabian Gross (s)" userId="d6761eaa-fdcc-4f3e-af6b-0467f69055f3" providerId="ADAL" clId="{FDEFEF56-C64D-4D5F-A289-365173C76FF9}" dt="2024-03-03T21:05:36.264" v="7507" actId="1076"/>
          <ac:spMkLst>
            <pc:docMk/>
            <pc:sldMk cId="3149941508" sldId="283"/>
            <ac:spMk id="155" creationId="{F2238978-1440-415B-92B9-63EB43152C4A}"/>
          </ac:spMkLst>
        </pc:spChg>
        <pc:spChg chg="add mod">
          <ac:chgData name="Fabian Gross (s)" userId="d6761eaa-fdcc-4f3e-af6b-0467f69055f3" providerId="ADAL" clId="{FDEFEF56-C64D-4D5F-A289-365173C76FF9}" dt="2024-03-03T21:37:50.353" v="8139" actId="1076"/>
          <ac:spMkLst>
            <pc:docMk/>
            <pc:sldMk cId="3149941508" sldId="283"/>
            <ac:spMk id="169" creationId="{DC8A4AF3-46F7-46C0-A4AE-B62EFA422388}"/>
          </ac:spMkLst>
        </pc:spChg>
        <pc:spChg chg="add del mod">
          <ac:chgData name="Fabian Gross (s)" userId="d6761eaa-fdcc-4f3e-af6b-0467f69055f3" providerId="ADAL" clId="{FDEFEF56-C64D-4D5F-A289-365173C76FF9}" dt="2024-03-03T21:39:16.710" v="8141"/>
          <ac:spMkLst>
            <pc:docMk/>
            <pc:sldMk cId="3149941508" sldId="283"/>
            <ac:spMk id="170" creationId="{3784D588-736C-40BC-86B4-F93DC6FBF5B1}"/>
          </ac:spMkLst>
        </pc:spChg>
        <pc:spChg chg="add mod">
          <ac:chgData name="Fabian Gross (s)" userId="d6761eaa-fdcc-4f3e-af6b-0467f69055f3" providerId="ADAL" clId="{FDEFEF56-C64D-4D5F-A289-365173C76FF9}" dt="2024-03-03T21:39:36.022" v="8146"/>
          <ac:spMkLst>
            <pc:docMk/>
            <pc:sldMk cId="3149941508" sldId="283"/>
            <ac:spMk id="171" creationId="{E67474DC-F156-4D4C-9189-38182B556EC5}"/>
          </ac:spMkLst>
        </pc:spChg>
        <pc:spChg chg="add mod">
          <ac:chgData name="Fabian Gross (s)" userId="d6761eaa-fdcc-4f3e-af6b-0467f69055f3" providerId="ADAL" clId="{FDEFEF56-C64D-4D5F-A289-365173C76FF9}" dt="2024-03-03T21:39:49.574" v="8150"/>
          <ac:spMkLst>
            <pc:docMk/>
            <pc:sldMk cId="3149941508" sldId="283"/>
            <ac:spMk id="172" creationId="{4F5F6F0C-C0EA-4A57-9D52-33DAF3B335B9}"/>
          </ac:spMkLst>
        </pc:spChg>
        <pc:spChg chg="mod">
          <ac:chgData name="Fabian Gross (s)" userId="d6761eaa-fdcc-4f3e-af6b-0467f69055f3" providerId="ADAL" clId="{FDEFEF56-C64D-4D5F-A289-365173C76FF9}" dt="2024-03-03T21:39:56.078" v="8151"/>
          <ac:spMkLst>
            <pc:docMk/>
            <pc:sldMk cId="3149941508" sldId="283"/>
            <ac:spMk id="174" creationId="{B4D2FCB2-3F70-4547-ADEF-B605605CB546}"/>
          </ac:spMkLst>
        </pc:spChg>
        <pc:spChg chg="mod">
          <ac:chgData name="Fabian Gross (s)" userId="d6761eaa-fdcc-4f3e-af6b-0467f69055f3" providerId="ADAL" clId="{FDEFEF56-C64D-4D5F-A289-365173C76FF9}" dt="2024-03-03T21:03:01.784" v="7460" actId="20577"/>
          <ac:spMkLst>
            <pc:docMk/>
            <pc:sldMk cId="3149941508" sldId="283"/>
            <ac:spMk id="175" creationId="{F3418E49-DFC1-4911-BD1D-7222A28458CC}"/>
          </ac:spMkLst>
        </pc:spChg>
        <pc:spChg chg="add del mod">
          <ac:chgData name="Fabian Gross (s)" userId="d6761eaa-fdcc-4f3e-af6b-0467f69055f3" providerId="ADAL" clId="{FDEFEF56-C64D-4D5F-A289-365173C76FF9}" dt="2024-03-03T20:57:01.454" v="7382" actId="478"/>
          <ac:spMkLst>
            <pc:docMk/>
            <pc:sldMk cId="3149941508" sldId="283"/>
            <ac:spMk id="189" creationId="{9993476C-CBEF-4719-8205-43EACD714CB5}"/>
          </ac:spMkLst>
        </pc:spChg>
        <pc:grpChg chg="del">
          <ac:chgData name="Fabian Gross (s)" userId="d6761eaa-fdcc-4f3e-af6b-0467f69055f3" providerId="ADAL" clId="{FDEFEF56-C64D-4D5F-A289-365173C76FF9}" dt="2024-03-03T15:59:43.823" v="7290" actId="478"/>
          <ac:grpSpMkLst>
            <pc:docMk/>
            <pc:sldMk cId="3149941508" sldId="283"/>
            <ac:grpSpMk id="33" creationId="{DED20A7E-A6C8-4929-B7F5-12A90B4E856E}"/>
          </ac:grpSpMkLst>
        </pc:grpChg>
        <pc:grpChg chg="del">
          <ac:chgData name="Fabian Gross (s)" userId="d6761eaa-fdcc-4f3e-af6b-0467f69055f3" providerId="ADAL" clId="{FDEFEF56-C64D-4D5F-A289-365173C76FF9}" dt="2024-03-03T15:59:36.853" v="7286" actId="478"/>
          <ac:grpSpMkLst>
            <pc:docMk/>
            <pc:sldMk cId="3149941508" sldId="283"/>
            <ac:grpSpMk id="96" creationId="{87661B06-ACDE-4A84-8EA7-9FE209006388}"/>
          </ac:grpSpMkLst>
        </pc:grpChg>
        <pc:grpChg chg="add del mod">
          <ac:chgData name="Fabian Gross (s)" userId="d6761eaa-fdcc-4f3e-af6b-0467f69055f3" providerId="ADAL" clId="{FDEFEF56-C64D-4D5F-A289-365173C76FF9}" dt="2024-03-03T21:01:40.421" v="7445" actId="165"/>
          <ac:grpSpMkLst>
            <pc:docMk/>
            <pc:sldMk cId="3149941508" sldId="283"/>
            <ac:grpSpMk id="104" creationId="{933339CB-8560-42C5-84EB-5CE854894A38}"/>
          </ac:grpSpMkLst>
        </pc:grpChg>
        <pc:grpChg chg="add mod">
          <ac:chgData name="Fabian Gross (s)" userId="d6761eaa-fdcc-4f3e-af6b-0467f69055f3" providerId="ADAL" clId="{FDEFEF56-C64D-4D5F-A289-365173C76FF9}" dt="2024-03-03T21:07:20.362" v="7536" actId="1076"/>
          <ac:grpSpMkLst>
            <pc:docMk/>
            <pc:sldMk cId="3149941508" sldId="283"/>
            <ac:grpSpMk id="129" creationId="{F28BFDA2-290F-4324-8CF6-4BA4C8A8BE56}"/>
          </ac:grpSpMkLst>
        </pc:grpChg>
        <pc:grpChg chg="add mod">
          <ac:chgData name="Fabian Gross (s)" userId="d6761eaa-fdcc-4f3e-af6b-0467f69055f3" providerId="ADAL" clId="{FDEFEF56-C64D-4D5F-A289-365173C76FF9}" dt="2024-03-03T21:08:27.086" v="7561" actId="1076"/>
          <ac:grpSpMkLst>
            <pc:docMk/>
            <pc:sldMk cId="3149941508" sldId="283"/>
            <ac:grpSpMk id="137" creationId="{BB0E0EE0-5BA6-44D9-B6E0-EED3531AA74A}"/>
          </ac:grpSpMkLst>
        </pc:grpChg>
        <pc:grpChg chg="add mod">
          <ac:chgData name="Fabian Gross (s)" userId="d6761eaa-fdcc-4f3e-af6b-0467f69055f3" providerId="ADAL" clId="{FDEFEF56-C64D-4D5F-A289-365173C76FF9}" dt="2024-03-03T21:09:03.501" v="7568" actId="1076"/>
          <ac:grpSpMkLst>
            <pc:docMk/>
            <pc:sldMk cId="3149941508" sldId="283"/>
            <ac:grpSpMk id="141" creationId="{F7EFEEB3-251A-4F83-ABEF-02E428E242F4}"/>
          </ac:grpSpMkLst>
        </pc:grpChg>
        <pc:grpChg chg="add mod">
          <ac:chgData name="Fabian Gross (s)" userId="d6761eaa-fdcc-4f3e-af6b-0467f69055f3" providerId="ADAL" clId="{FDEFEF56-C64D-4D5F-A289-365173C76FF9}" dt="2024-03-03T21:13:53.322" v="7731" actId="1076"/>
          <ac:grpSpMkLst>
            <pc:docMk/>
            <pc:sldMk cId="3149941508" sldId="283"/>
            <ac:grpSpMk id="153" creationId="{1AB68B10-7196-4D18-9132-C5FF049660A3}"/>
          </ac:grpSpMkLst>
        </pc:grpChg>
        <pc:picChg chg="mod">
          <ac:chgData name="Fabian Gross (s)" userId="d6761eaa-fdcc-4f3e-af6b-0467f69055f3" providerId="ADAL" clId="{FDEFEF56-C64D-4D5F-A289-365173C76FF9}" dt="2024-03-03T16:00:34.730" v="7298" actId="1076"/>
          <ac:picMkLst>
            <pc:docMk/>
            <pc:sldMk cId="3149941508" sldId="283"/>
            <ac:picMk id="22" creationId="{4CB33287-FB10-4D96-B2C0-ED488CF18DE4}"/>
          </ac:picMkLst>
        </pc:picChg>
        <pc:picChg chg="mod">
          <ac:chgData name="Fabian Gross (s)" userId="d6761eaa-fdcc-4f3e-af6b-0467f69055f3" providerId="ADAL" clId="{FDEFEF56-C64D-4D5F-A289-365173C76FF9}" dt="2024-03-03T21:06:55.154" v="7526"/>
          <ac:picMkLst>
            <pc:docMk/>
            <pc:sldMk cId="3149941508" sldId="283"/>
            <ac:picMk id="135" creationId="{D64EE961-639A-41A9-B732-6FF9F05ECFDB}"/>
          </ac:picMkLst>
        </pc:picChg>
        <pc:picChg chg="mod">
          <ac:chgData name="Fabian Gross (s)" userId="d6761eaa-fdcc-4f3e-af6b-0467f69055f3" providerId="ADAL" clId="{FDEFEF56-C64D-4D5F-A289-365173C76FF9}" dt="2024-03-03T21:07:59.106" v="7551"/>
          <ac:picMkLst>
            <pc:docMk/>
            <pc:sldMk cId="3149941508" sldId="283"/>
            <ac:picMk id="139" creationId="{D0B8D201-7337-4F02-B0C0-CDF5BB9E441E}"/>
          </ac:picMkLst>
        </pc:picChg>
        <pc:picChg chg="add del mod">
          <ac:chgData name="Fabian Gross (s)" userId="d6761eaa-fdcc-4f3e-af6b-0467f69055f3" providerId="ADAL" clId="{FDEFEF56-C64D-4D5F-A289-365173C76FF9}" dt="2024-03-03T21:08:06.489" v="7556" actId="14100"/>
          <ac:picMkLst>
            <pc:docMk/>
            <pc:sldMk cId="3149941508" sldId="283"/>
            <ac:picMk id="140" creationId="{5B2B1ACD-B091-4A69-8564-75E9449E250E}"/>
          </ac:picMkLst>
        </pc:picChg>
        <pc:picChg chg="mod">
          <ac:chgData name="Fabian Gross (s)" userId="d6761eaa-fdcc-4f3e-af6b-0467f69055f3" providerId="ADAL" clId="{FDEFEF56-C64D-4D5F-A289-365173C76FF9}" dt="2024-03-03T21:08:54.085" v="7563"/>
          <ac:picMkLst>
            <pc:docMk/>
            <pc:sldMk cId="3149941508" sldId="283"/>
            <ac:picMk id="143" creationId="{DE743F30-F6E1-4773-B3B5-FD67B5C14606}"/>
          </ac:picMkLst>
        </pc:picChg>
        <pc:picChg chg="mod">
          <ac:chgData name="Fabian Gross (s)" userId="d6761eaa-fdcc-4f3e-af6b-0467f69055f3" providerId="ADAL" clId="{FDEFEF56-C64D-4D5F-A289-365173C76FF9}" dt="2024-03-03T21:13:14.275" v="7723"/>
          <ac:picMkLst>
            <pc:docMk/>
            <pc:sldMk cId="3149941508" sldId="283"/>
            <ac:picMk id="166" creationId="{0C2F7D48-3456-48DC-9A9D-617BF228CFC3}"/>
          </ac:picMkLst>
        </pc:picChg>
        <pc:cxnChg chg="add del mod">
          <ac:chgData name="Fabian Gross (s)" userId="d6761eaa-fdcc-4f3e-af6b-0467f69055f3" providerId="ADAL" clId="{FDEFEF56-C64D-4D5F-A289-365173C76FF9}" dt="2024-03-03T20:53:29.804" v="7346" actId="478"/>
          <ac:cxnSpMkLst>
            <pc:docMk/>
            <pc:sldMk cId="3149941508" sldId="283"/>
            <ac:cxnSpMk id="9" creationId="{54C265C9-223C-4E80-89F5-5E6817BDB685}"/>
          </ac:cxnSpMkLst>
        </pc:cxnChg>
        <pc:cxnChg chg="del mod topLvl">
          <ac:chgData name="Fabian Gross (s)" userId="d6761eaa-fdcc-4f3e-af6b-0467f69055f3" providerId="ADAL" clId="{FDEFEF56-C64D-4D5F-A289-365173C76FF9}" dt="2024-03-03T21:03:28.808" v="7465" actId="478"/>
          <ac:cxnSpMkLst>
            <pc:docMk/>
            <pc:sldMk cId="3149941508" sldId="283"/>
            <ac:cxnSpMk id="108" creationId="{9ED8D230-7AA7-4E05-A3F8-8D496F9D6241}"/>
          </ac:cxnSpMkLst>
        </pc:cxnChg>
        <pc:cxnChg chg="del mod topLvl">
          <ac:chgData name="Fabian Gross (s)" userId="d6761eaa-fdcc-4f3e-af6b-0467f69055f3" providerId="ADAL" clId="{FDEFEF56-C64D-4D5F-A289-365173C76FF9}" dt="2024-03-03T21:12:34.919" v="7722" actId="478"/>
          <ac:cxnSpMkLst>
            <pc:docMk/>
            <pc:sldMk cId="3149941508" sldId="283"/>
            <ac:cxnSpMk id="111" creationId="{1D392E42-8AD6-483D-AE95-CA88B1C3A37A}"/>
          </ac:cxnSpMkLst>
        </pc:cxnChg>
        <pc:cxnChg chg="del mod topLvl">
          <ac:chgData name="Fabian Gross (s)" userId="d6761eaa-fdcc-4f3e-af6b-0467f69055f3" providerId="ADAL" clId="{FDEFEF56-C64D-4D5F-A289-365173C76FF9}" dt="2024-03-03T21:12:34.919" v="7722" actId="478"/>
          <ac:cxnSpMkLst>
            <pc:docMk/>
            <pc:sldMk cId="3149941508" sldId="283"/>
            <ac:cxnSpMk id="113" creationId="{A8B13AAC-9679-4365-B637-84DFB79F5DC3}"/>
          </ac:cxnSpMkLst>
        </pc:cxnChg>
        <pc:cxnChg chg="del mod topLvl">
          <ac:chgData name="Fabian Gross (s)" userId="d6761eaa-fdcc-4f3e-af6b-0467f69055f3" providerId="ADAL" clId="{FDEFEF56-C64D-4D5F-A289-365173C76FF9}" dt="2024-03-03T21:12:34.919" v="7722" actId="478"/>
          <ac:cxnSpMkLst>
            <pc:docMk/>
            <pc:sldMk cId="3149941508" sldId="283"/>
            <ac:cxnSpMk id="114" creationId="{F80B9AFA-5351-461E-9525-473EA3E28BA8}"/>
          </ac:cxnSpMkLst>
        </pc:cxnChg>
        <pc:cxnChg chg="del mod topLvl">
          <ac:chgData name="Fabian Gross (s)" userId="d6761eaa-fdcc-4f3e-af6b-0467f69055f3" providerId="ADAL" clId="{FDEFEF56-C64D-4D5F-A289-365173C76FF9}" dt="2024-03-03T21:12:34.919" v="7722" actId="478"/>
          <ac:cxnSpMkLst>
            <pc:docMk/>
            <pc:sldMk cId="3149941508" sldId="283"/>
            <ac:cxnSpMk id="115" creationId="{00181567-CF3E-4747-8FD4-E1F2F551C9E8}"/>
          </ac:cxnSpMkLst>
        </pc:cxnChg>
        <pc:cxnChg chg="del mod topLvl">
          <ac:chgData name="Fabian Gross (s)" userId="d6761eaa-fdcc-4f3e-af6b-0467f69055f3" providerId="ADAL" clId="{FDEFEF56-C64D-4D5F-A289-365173C76FF9}" dt="2024-03-03T21:12:34.919" v="7722" actId="478"/>
          <ac:cxnSpMkLst>
            <pc:docMk/>
            <pc:sldMk cId="3149941508" sldId="283"/>
            <ac:cxnSpMk id="116" creationId="{E3406F42-B196-4EC2-8472-8E6183264698}"/>
          </ac:cxnSpMkLst>
        </pc:cxnChg>
        <pc:cxnChg chg="del mod topLvl">
          <ac:chgData name="Fabian Gross (s)" userId="d6761eaa-fdcc-4f3e-af6b-0467f69055f3" providerId="ADAL" clId="{FDEFEF56-C64D-4D5F-A289-365173C76FF9}" dt="2024-03-03T21:12:34.919" v="7722" actId="478"/>
          <ac:cxnSpMkLst>
            <pc:docMk/>
            <pc:sldMk cId="3149941508" sldId="283"/>
            <ac:cxnSpMk id="119" creationId="{C742BA4E-0ED6-4169-9D2A-527ECE3E80A7}"/>
          </ac:cxnSpMkLst>
        </pc:cxnChg>
        <pc:cxnChg chg="del mod topLvl">
          <ac:chgData name="Fabian Gross (s)" userId="d6761eaa-fdcc-4f3e-af6b-0467f69055f3" providerId="ADAL" clId="{FDEFEF56-C64D-4D5F-A289-365173C76FF9}" dt="2024-03-03T21:12:34.919" v="7722" actId="478"/>
          <ac:cxnSpMkLst>
            <pc:docMk/>
            <pc:sldMk cId="3149941508" sldId="283"/>
            <ac:cxnSpMk id="120" creationId="{98E05638-7B5C-47D0-9A0D-874A15A9C84D}"/>
          </ac:cxnSpMkLst>
        </pc:cxnChg>
        <pc:cxnChg chg="del">
          <ac:chgData name="Fabian Gross (s)" userId="d6761eaa-fdcc-4f3e-af6b-0467f69055f3" providerId="ADAL" clId="{FDEFEF56-C64D-4D5F-A289-365173C76FF9}" dt="2024-03-03T15:59:31.650" v="7284" actId="478"/>
          <ac:cxnSpMkLst>
            <pc:docMk/>
            <pc:sldMk cId="3149941508" sldId="283"/>
            <ac:cxnSpMk id="133" creationId="{D36E2C50-02E6-4196-A26C-6D7088CE94D4}"/>
          </ac:cxnSpMkLst>
        </pc:cxnChg>
        <pc:cxnChg chg="del">
          <ac:chgData name="Fabian Gross (s)" userId="d6761eaa-fdcc-4f3e-af6b-0467f69055f3" providerId="ADAL" clId="{FDEFEF56-C64D-4D5F-A289-365173C76FF9}" dt="2024-03-03T15:59:45.856" v="7291" actId="478"/>
          <ac:cxnSpMkLst>
            <pc:docMk/>
            <pc:sldMk cId="3149941508" sldId="283"/>
            <ac:cxnSpMk id="153" creationId="{33D0C823-EC98-4183-8729-1DD92A3FF0FE}"/>
          </ac:cxnSpMkLst>
        </pc:cxnChg>
        <pc:cxnChg chg="del">
          <ac:chgData name="Fabian Gross (s)" userId="d6761eaa-fdcc-4f3e-af6b-0467f69055f3" providerId="ADAL" clId="{FDEFEF56-C64D-4D5F-A289-365173C76FF9}" dt="2024-03-03T15:59:38.329" v="7287" actId="478"/>
          <ac:cxnSpMkLst>
            <pc:docMk/>
            <pc:sldMk cId="3149941508" sldId="283"/>
            <ac:cxnSpMk id="166" creationId="{FED582A2-1F80-4048-AE64-0C365C52DC8A}"/>
          </ac:cxnSpMkLst>
        </pc:cxnChg>
        <pc:cxnChg chg="del">
          <ac:chgData name="Fabian Gross (s)" userId="d6761eaa-fdcc-4f3e-af6b-0467f69055f3" providerId="ADAL" clId="{FDEFEF56-C64D-4D5F-A289-365173C76FF9}" dt="2024-03-03T15:59:46.973" v="7292" actId="478"/>
          <ac:cxnSpMkLst>
            <pc:docMk/>
            <pc:sldMk cId="3149941508" sldId="283"/>
            <ac:cxnSpMk id="169" creationId="{6B01D5D5-CE67-4F40-9A61-F35DA480DF6B}"/>
          </ac:cxnSpMkLst>
        </pc:cxnChg>
        <pc:cxnChg chg="del">
          <ac:chgData name="Fabian Gross (s)" userId="d6761eaa-fdcc-4f3e-af6b-0467f69055f3" providerId="ADAL" clId="{FDEFEF56-C64D-4D5F-A289-365173C76FF9}" dt="2024-03-03T15:59:39.490" v="7288" actId="478"/>
          <ac:cxnSpMkLst>
            <pc:docMk/>
            <pc:sldMk cId="3149941508" sldId="283"/>
            <ac:cxnSpMk id="170" creationId="{D9A0B145-8094-4C8A-9D47-2177582CD300}"/>
          </ac:cxnSpMkLst>
        </pc:cxnChg>
        <pc:cxnChg chg="del">
          <ac:chgData name="Fabian Gross (s)" userId="d6761eaa-fdcc-4f3e-af6b-0467f69055f3" providerId="ADAL" clId="{FDEFEF56-C64D-4D5F-A289-365173C76FF9}" dt="2024-03-03T15:59:47.760" v="7293" actId="478"/>
          <ac:cxnSpMkLst>
            <pc:docMk/>
            <pc:sldMk cId="3149941508" sldId="283"/>
            <ac:cxnSpMk id="171" creationId="{F0526AFC-893B-4E4D-81BC-3E1D1C741882}"/>
          </ac:cxnSpMkLst>
        </pc:cxnChg>
        <pc:cxnChg chg="del">
          <ac:chgData name="Fabian Gross (s)" userId="d6761eaa-fdcc-4f3e-af6b-0467f69055f3" providerId="ADAL" clId="{FDEFEF56-C64D-4D5F-A289-365173C76FF9}" dt="2024-03-03T15:59:40.770" v="7289" actId="478"/>
          <ac:cxnSpMkLst>
            <pc:docMk/>
            <pc:sldMk cId="3149941508" sldId="283"/>
            <ac:cxnSpMk id="172" creationId="{6CCE2E0C-ED44-40C4-8CDB-59A8A17C5E8B}"/>
          </ac:cxnSpMkLst>
        </pc:cxnChg>
        <pc:cxnChg chg="del">
          <ac:chgData name="Fabian Gross (s)" userId="d6761eaa-fdcc-4f3e-af6b-0467f69055f3" providerId="ADAL" clId="{FDEFEF56-C64D-4D5F-A289-365173C76FF9}" dt="2024-03-03T15:59:48.705" v="7294" actId="478"/>
          <ac:cxnSpMkLst>
            <pc:docMk/>
            <pc:sldMk cId="3149941508" sldId="283"/>
            <ac:cxnSpMk id="173" creationId="{214868E2-2F00-49CE-B5AC-83873863E7FD}"/>
          </ac:cxnSpMkLst>
        </pc:cxnChg>
      </pc:sldChg>
      <pc:sldChg chg="addSp delSp modSp new del mod">
        <pc:chgData name="Fabian Gross (s)" userId="d6761eaa-fdcc-4f3e-af6b-0467f69055f3" providerId="ADAL" clId="{FDEFEF56-C64D-4D5F-A289-365173C76FF9}" dt="2024-03-03T21:14:06.118" v="7732" actId="47"/>
        <pc:sldMkLst>
          <pc:docMk/>
          <pc:sldMk cId="3715602766" sldId="284"/>
        </pc:sldMkLst>
        <pc:spChg chg="add del mod">
          <ac:chgData name="Fabian Gross (s)" userId="d6761eaa-fdcc-4f3e-af6b-0467f69055f3" providerId="ADAL" clId="{FDEFEF56-C64D-4D5F-A289-365173C76FF9}" dt="2024-03-03T20:58:51.866" v="7392" actId="478"/>
          <ac:spMkLst>
            <pc:docMk/>
            <pc:sldMk cId="3715602766" sldId="284"/>
            <ac:spMk id="2" creationId="{9989DA95-A0AC-4D95-A38E-ACA9752C42EE}"/>
          </ac:spMkLst>
        </pc:spChg>
        <pc:spChg chg="add del mod">
          <ac:chgData name="Fabian Gross (s)" userId="d6761eaa-fdcc-4f3e-af6b-0467f69055f3" providerId="ADAL" clId="{FDEFEF56-C64D-4D5F-A289-365173C76FF9}" dt="2024-03-03T20:58:53.331" v="7393" actId="478"/>
          <ac:spMkLst>
            <pc:docMk/>
            <pc:sldMk cId="3715602766" sldId="284"/>
            <ac:spMk id="3" creationId="{675AB4A7-7313-40A9-B5F0-EE9D5E023AD8}"/>
          </ac:spMkLst>
        </pc:spChg>
        <pc:spChg chg="add del mod">
          <ac:chgData name="Fabian Gross (s)" userId="d6761eaa-fdcc-4f3e-af6b-0467f69055f3" providerId="ADAL" clId="{FDEFEF56-C64D-4D5F-A289-365173C76FF9}" dt="2024-03-03T20:54:52.854" v="7354" actId="478"/>
          <ac:spMkLst>
            <pc:docMk/>
            <pc:sldMk cId="3715602766" sldId="284"/>
            <ac:spMk id="4" creationId="{E38C63F3-9407-45F1-84C0-40E34F752F0B}"/>
          </ac:spMkLst>
        </pc:spChg>
        <pc:spChg chg="add del mod">
          <ac:chgData name="Fabian Gross (s)" userId="d6761eaa-fdcc-4f3e-af6b-0467f69055f3" providerId="ADAL" clId="{FDEFEF56-C64D-4D5F-A289-365173C76FF9}" dt="2024-03-03T20:59:56.941" v="7405" actId="21"/>
          <ac:spMkLst>
            <pc:docMk/>
            <pc:sldMk cId="3715602766" sldId="284"/>
            <ac:spMk id="14" creationId="{F7C3A7C2-25B6-4F8C-9C86-135CACE9D7D7}"/>
          </ac:spMkLst>
        </pc:spChg>
        <pc:grpChg chg="add del mod">
          <ac:chgData name="Fabian Gross (s)" userId="d6761eaa-fdcc-4f3e-af6b-0467f69055f3" providerId="ADAL" clId="{FDEFEF56-C64D-4D5F-A289-365173C76FF9}" dt="2024-03-03T20:58:50.549" v="7391"/>
          <ac:grpSpMkLst>
            <pc:docMk/>
            <pc:sldMk cId="3715602766" sldId="284"/>
            <ac:grpSpMk id="5" creationId="{601D5CC6-0CBF-4ACE-B0D8-238722BA6B3B}"/>
          </ac:grpSpMkLst>
        </pc:grpChg>
        <pc:cxnChg chg="mod">
          <ac:chgData name="Fabian Gross (s)" userId="d6761eaa-fdcc-4f3e-af6b-0467f69055f3" providerId="ADAL" clId="{FDEFEF56-C64D-4D5F-A289-365173C76FF9}" dt="2024-03-03T20:58:46.584" v="7388"/>
          <ac:cxnSpMkLst>
            <pc:docMk/>
            <pc:sldMk cId="3715602766" sldId="284"/>
            <ac:cxnSpMk id="6" creationId="{827FB233-C36E-4F90-A479-337B30FD9AD4}"/>
          </ac:cxnSpMkLst>
        </pc:cxnChg>
        <pc:cxnChg chg="mod">
          <ac:chgData name="Fabian Gross (s)" userId="d6761eaa-fdcc-4f3e-af6b-0467f69055f3" providerId="ADAL" clId="{FDEFEF56-C64D-4D5F-A289-365173C76FF9}" dt="2024-03-03T20:58:46.584" v="7388"/>
          <ac:cxnSpMkLst>
            <pc:docMk/>
            <pc:sldMk cId="3715602766" sldId="284"/>
            <ac:cxnSpMk id="7" creationId="{201DF3ED-0154-4098-BC43-4ECAA4C4B7D7}"/>
          </ac:cxnSpMkLst>
        </pc:cxnChg>
        <pc:cxnChg chg="mod">
          <ac:chgData name="Fabian Gross (s)" userId="d6761eaa-fdcc-4f3e-af6b-0467f69055f3" providerId="ADAL" clId="{FDEFEF56-C64D-4D5F-A289-365173C76FF9}" dt="2024-03-03T20:58:46.584" v="7388"/>
          <ac:cxnSpMkLst>
            <pc:docMk/>
            <pc:sldMk cId="3715602766" sldId="284"/>
            <ac:cxnSpMk id="8" creationId="{7BE80BF9-8BF5-4AD2-96FF-AC3ECF7AE805}"/>
          </ac:cxnSpMkLst>
        </pc:cxnChg>
        <pc:cxnChg chg="mod">
          <ac:chgData name="Fabian Gross (s)" userId="d6761eaa-fdcc-4f3e-af6b-0467f69055f3" providerId="ADAL" clId="{FDEFEF56-C64D-4D5F-A289-365173C76FF9}" dt="2024-03-03T20:58:46.584" v="7388"/>
          <ac:cxnSpMkLst>
            <pc:docMk/>
            <pc:sldMk cId="3715602766" sldId="284"/>
            <ac:cxnSpMk id="9" creationId="{1C8CFC66-61FD-44D3-8AF3-B919396BBFEC}"/>
          </ac:cxnSpMkLst>
        </pc:cxnChg>
        <pc:cxnChg chg="mod">
          <ac:chgData name="Fabian Gross (s)" userId="d6761eaa-fdcc-4f3e-af6b-0467f69055f3" providerId="ADAL" clId="{FDEFEF56-C64D-4D5F-A289-365173C76FF9}" dt="2024-03-03T20:58:46.584" v="7388"/>
          <ac:cxnSpMkLst>
            <pc:docMk/>
            <pc:sldMk cId="3715602766" sldId="284"/>
            <ac:cxnSpMk id="10" creationId="{D9762526-315E-4AC1-870E-79F2B71626C2}"/>
          </ac:cxnSpMkLst>
        </pc:cxnChg>
        <pc:cxnChg chg="mod">
          <ac:chgData name="Fabian Gross (s)" userId="d6761eaa-fdcc-4f3e-af6b-0467f69055f3" providerId="ADAL" clId="{FDEFEF56-C64D-4D5F-A289-365173C76FF9}" dt="2024-03-03T20:58:46.584" v="7388"/>
          <ac:cxnSpMkLst>
            <pc:docMk/>
            <pc:sldMk cId="3715602766" sldId="284"/>
            <ac:cxnSpMk id="11" creationId="{5989EAD4-7570-414A-AF12-7E26440EB79E}"/>
          </ac:cxnSpMkLst>
        </pc:cxnChg>
        <pc:cxnChg chg="mod">
          <ac:chgData name="Fabian Gross (s)" userId="d6761eaa-fdcc-4f3e-af6b-0467f69055f3" providerId="ADAL" clId="{FDEFEF56-C64D-4D5F-A289-365173C76FF9}" dt="2024-03-03T20:58:46.584" v="7388"/>
          <ac:cxnSpMkLst>
            <pc:docMk/>
            <pc:sldMk cId="3715602766" sldId="284"/>
            <ac:cxnSpMk id="12" creationId="{15AA7D46-CAE5-40BF-A5F4-C17C22F9FD96}"/>
          </ac:cxnSpMkLst>
        </pc:cxnChg>
        <pc:cxnChg chg="mod">
          <ac:chgData name="Fabian Gross (s)" userId="d6761eaa-fdcc-4f3e-af6b-0467f69055f3" providerId="ADAL" clId="{FDEFEF56-C64D-4D5F-A289-365173C76FF9}" dt="2024-03-03T20:58:46.584" v="7388"/>
          <ac:cxnSpMkLst>
            <pc:docMk/>
            <pc:sldMk cId="3715602766" sldId="284"/>
            <ac:cxnSpMk id="13" creationId="{AEC71952-0DB5-4280-A9CF-95A25D016EBC}"/>
          </ac:cxnSpMkLst>
        </pc:cxnChg>
      </pc:sldChg>
      <pc:sldChg chg="addSp delSp modSp add del mod">
        <pc:chgData name="Fabian Gross (s)" userId="d6761eaa-fdcc-4f3e-af6b-0467f69055f3" providerId="ADAL" clId="{FDEFEF56-C64D-4D5F-A289-365173C76FF9}" dt="2024-03-03T21:14:50.386" v="7740" actId="47"/>
        <pc:sldMkLst>
          <pc:docMk/>
          <pc:sldMk cId="3167194492" sldId="285"/>
        </pc:sldMkLst>
        <pc:spChg chg="add del mod">
          <ac:chgData name="Fabian Gross (s)" userId="d6761eaa-fdcc-4f3e-af6b-0467f69055f3" providerId="ADAL" clId="{FDEFEF56-C64D-4D5F-A289-365173C76FF9}" dt="2024-03-03T21:11:26.291" v="7701"/>
          <ac:spMkLst>
            <pc:docMk/>
            <pc:sldMk cId="3167194492" sldId="285"/>
            <ac:spMk id="122" creationId="{B9433F8D-77D1-4769-818B-589A5B07BDD1}"/>
          </ac:spMkLst>
        </pc:spChg>
        <pc:spChg chg="del mod">
          <ac:chgData name="Fabian Gross (s)" userId="d6761eaa-fdcc-4f3e-af6b-0467f69055f3" providerId="ADAL" clId="{FDEFEF56-C64D-4D5F-A289-365173C76FF9}" dt="2024-03-03T21:11:14.675" v="7699" actId="478"/>
          <ac:spMkLst>
            <pc:docMk/>
            <pc:sldMk cId="3167194492" sldId="285"/>
            <ac:spMk id="155" creationId="{F2238978-1440-415B-92B9-63EB43152C4A}"/>
          </ac:spMkLst>
        </pc:spChg>
      </pc:sldChg>
      <pc:sldChg chg="new del">
        <pc:chgData name="Fabian Gross (s)" userId="d6761eaa-fdcc-4f3e-af6b-0467f69055f3" providerId="ADAL" clId="{FDEFEF56-C64D-4D5F-A289-365173C76FF9}" dt="2024-03-03T21:14:31.065" v="7737" actId="47"/>
        <pc:sldMkLst>
          <pc:docMk/>
          <pc:sldMk cId="473433952" sldId="286"/>
        </pc:sldMkLst>
      </pc:sldChg>
      <pc:sldChg chg="addSp modSp new del">
        <pc:chgData name="Fabian Gross (s)" userId="d6761eaa-fdcc-4f3e-af6b-0467f69055f3" providerId="ADAL" clId="{FDEFEF56-C64D-4D5F-A289-365173C76FF9}" dt="2024-03-03T21:14:40.865" v="7739" actId="47"/>
        <pc:sldMkLst>
          <pc:docMk/>
          <pc:sldMk cId="4120671766" sldId="287"/>
        </pc:sldMkLst>
        <pc:spChg chg="add mod">
          <ac:chgData name="Fabian Gross (s)" userId="d6761eaa-fdcc-4f3e-af6b-0467f69055f3" providerId="ADAL" clId="{FDEFEF56-C64D-4D5F-A289-365173C76FF9}" dt="2024-03-03T21:14:20.460" v="7735"/>
          <ac:spMkLst>
            <pc:docMk/>
            <pc:sldMk cId="4120671766" sldId="287"/>
            <ac:spMk id="2" creationId="{A17E56E3-29C0-43F0-95A7-430DD0838AD4}"/>
          </ac:spMkLst>
        </pc:spChg>
        <pc:spChg chg="add mod">
          <ac:chgData name="Fabian Gross (s)" userId="d6761eaa-fdcc-4f3e-af6b-0467f69055f3" providerId="ADAL" clId="{FDEFEF56-C64D-4D5F-A289-365173C76FF9}" dt="2024-03-03T21:14:20.460" v="7735"/>
          <ac:spMkLst>
            <pc:docMk/>
            <pc:sldMk cId="4120671766" sldId="287"/>
            <ac:spMk id="4" creationId="{EB6D1761-A0BF-4246-ADCB-E8522811A28A}"/>
          </ac:spMkLst>
        </pc:spChg>
        <pc:cxnChg chg="add mod">
          <ac:chgData name="Fabian Gross (s)" userId="d6761eaa-fdcc-4f3e-af6b-0467f69055f3" providerId="ADAL" clId="{FDEFEF56-C64D-4D5F-A289-365173C76FF9}" dt="2024-03-03T21:14:20.460" v="7735"/>
          <ac:cxnSpMkLst>
            <pc:docMk/>
            <pc:sldMk cId="4120671766" sldId="287"/>
            <ac:cxnSpMk id="3" creationId="{594AA08C-B147-4350-A3FB-61DAB0772723}"/>
          </ac:cxnSpMkLst>
        </pc:cxnChg>
      </pc:sldChg>
      <pc:sldChg chg="addSp delSp modSp add mod">
        <pc:chgData name="Fabian Gross (s)" userId="d6761eaa-fdcc-4f3e-af6b-0467f69055f3" providerId="ADAL" clId="{FDEFEF56-C64D-4D5F-A289-365173C76FF9}" dt="2024-03-03T21:40:03.227" v="8152"/>
        <pc:sldMkLst>
          <pc:docMk/>
          <pc:sldMk cId="509221545" sldId="288"/>
        </pc:sldMkLst>
        <pc:spChg chg="mod">
          <ac:chgData name="Fabian Gross (s)" userId="d6761eaa-fdcc-4f3e-af6b-0467f69055f3" providerId="ADAL" clId="{FDEFEF56-C64D-4D5F-A289-365173C76FF9}" dt="2024-03-03T21:26:28.174" v="7966"/>
          <ac:spMkLst>
            <pc:docMk/>
            <pc:sldMk cId="509221545" sldId="288"/>
            <ac:spMk id="23" creationId="{484FF51C-2249-4CF8-9D38-971B5FC9EE1B}"/>
          </ac:spMkLst>
        </pc:spChg>
        <pc:spChg chg="add del mod">
          <ac:chgData name="Fabian Gross (s)" userId="d6761eaa-fdcc-4f3e-af6b-0467f69055f3" providerId="ADAL" clId="{FDEFEF56-C64D-4D5F-A289-365173C76FF9}" dt="2024-03-03T21:25:19.272" v="7909" actId="1076"/>
          <ac:spMkLst>
            <pc:docMk/>
            <pc:sldMk cId="509221545" sldId="288"/>
            <ac:spMk id="41" creationId="{39A40F2E-7FC9-4F34-AD99-379FF36E6008}"/>
          </ac:spMkLst>
        </pc:spChg>
        <pc:spChg chg="add mod">
          <ac:chgData name="Fabian Gross (s)" userId="d6761eaa-fdcc-4f3e-af6b-0467f69055f3" providerId="ADAL" clId="{FDEFEF56-C64D-4D5F-A289-365173C76FF9}" dt="2024-03-03T21:14:38.600" v="7738"/>
          <ac:spMkLst>
            <pc:docMk/>
            <pc:sldMk cId="509221545" sldId="288"/>
            <ac:spMk id="119" creationId="{57E70B57-E1EF-459B-8268-431341391324}"/>
          </ac:spMkLst>
        </pc:spChg>
        <pc:spChg chg="add mod">
          <ac:chgData name="Fabian Gross (s)" userId="d6761eaa-fdcc-4f3e-af6b-0467f69055f3" providerId="ADAL" clId="{FDEFEF56-C64D-4D5F-A289-365173C76FF9}" dt="2024-03-03T21:14:38.600" v="7738"/>
          <ac:spMkLst>
            <pc:docMk/>
            <pc:sldMk cId="509221545" sldId="288"/>
            <ac:spMk id="121" creationId="{BC2EBBF4-71D9-43CB-AB16-3D22330EC20E}"/>
          </ac:spMkLst>
        </pc:spChg>
        <pc:spChg chg="del">
          <ac:chgData name="Fabian Gross (s)" userId="d6761eaa-fdcc-4f3e-af6b-0467f69055f3" providerId="ADAL" clId="{FDEFEF56-C64D-4D5F-A289-365173C76FF9}" dt="2024-03-03T21:19:00.039" v="7784" actId="478"/>
          <ac:spMkLst>
            <pc:docMk/>
            <pc:sldMk cId="509221545" sldId="288"/>
            <ac:spMk id="122" creationId="{D253EF28-D2A4-42DB-87D3-40D62E77DE96}"/>
          </ac:spMkLst>
        </pc:spChg>
        <pc:spChg chg="del">
          <ac:chgData name="Fabian Gross (s)" userId="d6761eaa-fdcc-4f3e-af6b-0467f69055f3" providerId="ADAL" clId="{FDEFEF56-C64D-4D5F-A289-365173C76FF9}" dt="2024-03-03T21:18:58.424" v="7783" actId="478"/>
          <ac:spMkLst>
            <pc:docMk/>
            <pc:sldMk cId="509221545" sldId="288"/>
            <ac:spMk id="123" creationId="{621FA43E-D34A-46CA-B3AC-801268BE7276}"/>
          </ac:spMkLst>
        </pc:spChg>
        <pc:spChg chg="del">
          <ac:chgData name="Fabian Gross (s)" userId="d6761eaa-fdcc-4f3e-af6b-0467f69055f3" providerId="ADAL" clId="{FDEFEF56-C64D-4D5F-A289-365173C76FF9}" dt="2024-03-03T21:18:46.262" v="7772" actId="478"/>
          <ac:spMkLst>
            <pc:docMk/>
            <pc:sldMk cId="509221545" sldId="288"/>
            <ac:spMk id="124" creationId="{30DFB201-23A9-4335-AF44-FE0B7E97097F}"/>
          </ac:spMkLst>
        </pc:spChg>
        <pc:spChg chg="add del mod ord">
          <ac:chgData name="Fabian Gross (s)" userId="d6761eaa-fdcc-4f3e-af6b-0467f69055f3" providerId="ADAL" clId="{FDEFEF56-C64D-4D5F-A289-365173C76FF9}" dt="2024-03-03T21:16:43.884" v="7757"/>
          <ac:spMkLst>
            <pc:docMk/>
            <pc:sldMk cId="509221545" sldId="288"/>
            <ac:spMk id="126" creationId="{06A8D336-3239-4B63-BAF2-E4BDB7BD77E5}"/>
          </ac:spMkLst>
        </pc:spChg>
        <pc:spChg chg="del">
          <ac:chgData name="Fabian Gross (s)" userId="d6761eaa-fdcc-4f3e-af6b-0467f69055f3" providerId="ADAL" clId="{FDEFEF56-C64D-4D5F-A289-365173C76FF9}" dt="2024-03-03T21:18:47.799" v="7774" actId="478"/>
          <ac:spMkLst>
            <pc:docMk/>
            <pc:sldMk cId="509221545" sldId="288"/>
            <ac:spMk id="136" creationId="{386F0915-DD89-4DE4-9B18-6121E2529B35}"/>
          </ac:spMkLst>
        </pc:spChg>
        <pc:spChg chg="del topLvl">
          <ac:chgData name="Fabian Gross (s)" userId="d6761eaa-fdcc-4f3e-af6b-0467f69055f3" providerId="ADAL" clId="{FDEFEF56-C64D-4D5F-A289-365173C76FF9}" dt="2024-03-03T21:18:55.793" v="7781" actId="478"/>
          <ac:spMkLst>
            <pc:docMk/>
            <pc:sldMk cId="509221545" sldId="288"/>
            <ac:spMk id="142" creationId="{D78C585A-DCA8-4084-9232-FD186A2083A3}"/>
          </ac:spMkLst>
        </pc:spChg>
        <pc:spChg chg="del">
          <ac:chgData name="Fabian Gross (s)" userId="d6761eaa-fdcc-4f3e-af6b-0467f69055f3" providerId="ADAL" clId="{FDEFEF56-C64D-4D5F-A289-365173C76FF9}" dt="2024-03-03T21:18:49.073" v="7775" actId="478"/>
          <ac:spMkLst>
            <pc:docMk/>
            <pc:sldMk cId="509221545" sldId="288"/>
            <ac:spMk id="144" creationId="{2274E72E-B3F4-4A4F-93C4-A0BCB76C5AD6}"/>
          </ac:spMkLst>
        </pc:spChg>
        <pc:spChg chg="del">
          <ac:chgData name="Fabian Gross (s)" userId="d6761eaa-fdcc-4f3e-af6b-0467f69055f3" providerId="ADAL" clId="{FDEFEF56-C64D-4D5F-A289-365173C76FF9}" dt="2024-03-03T21:18:51.219" v="7777" actId="478"/>
          <ac:spMkLst>
            <pc:docMk/>
            <pc:sldMk cId="509221545" sldId="288"/>
            <ac:spMk id="145" creationId="{41BA9B54-57E9-4628-AB58-8D58F9521F3E}"/>
          </ac:spMkLst>
        </pc:spChg>
        <pc:spChg chg="del">
          <ac:chgData name="Fabian Gross (s)" userId="d6761eaa-fdcc-4f3e-af6b-0467f69055f3" providerId="ADAL" clId="{FDEFEF56-C64D-4D5F-A289-365173C76FF9}" dt="2024-03-03T21:18:54.509" v="7780" actId="478"/>
          <ac:spMkLst>
            <pc:docMk/>
            <pc:sldMk cId="509221545" sldId="288"/>
            <ac:spMk id="146" creationId="{C061D111-5708-4C13-BA8E-54231623BBEE}"/>
          </ac:spMkLst>
        </pc:spChg>
        <pc:spChg chg="del">
          <ac:chgData name="Fabian Gross (s)" userId="d6761eaa-fdcc-4f3e-af6b-0467f69055f3" providerId="ADAL" clId="{FDEFEF56-C64D-4D5F-A289-365173C76FF9}" dt="2024-03-03T21:18:43.399" v="7770" actId="478"/>
          <ac:spMkLst>
            <pc:docMk/>
            <pc:sldMk cId="509221545" sldId="288"/>
            <ac:spMk id="147" creationId="{666548DD-C048-4B72-A1F5-793FFEB944DD}"/>
          </ac:spMkLst>
        </pc:spChg>
        <pc:spChg chg="del">
          <ac:chgData name="Fabian Gross (s)" userId="d6761eaa-fdcc-4f3e-af6b-0467f69055f3" providerId="ADAL" clId="{FDEFEF56-C64D-4D5F-A289-365173C76FF9}" dt="2024-03-03T21:18:47.068" v="7773" actId="478"/>
          <ac:spMkLst>
            <pc:docMk/>
            <pc:sldMk cId="509221545" sldId="288"/>
            <ac:spMk id="148" creationId="{DA819E7A-53C1-4549-986F-0C8B342E1A52}"/>
          </ac:spMkLst>
        </pc:spChg>
        <pc:spChg chg="del">
          <ac:chgData name="Fabian Gross (s)" userId="d6761eaa-fdcc-4f3e-af6b-0467f69055f3" providerId="ADAL" clId="{FDEFEF56-C64D-4D5F-A289-365173C76FF9}" dt="2024-03-03T21:18:49.740" v="7776" actId="478"/>
          <ac:spMkLst>
            <pc:docMk/>
            <pc:sldMk cId="509221545" sldId="288"/>
            <ac:spMk id="149" creationId="{8D6BF8F1-3D04-4A62-A16D-D91FB39B0E8C}"/>
          </ac:spMkLst>
        </pc:spChg>
        <pc:spChg chg="add del mod">
          <ac:chgData name="Fabian Gross (s)" userId="d6761eaa-fdcc-4f3e-af6b-0467f69055f3" providerId="ADAL" clId="{FDEFEF56-C64D-4D5F-A289-365173C76FF9}" dt="2024-03-03T21:16:53.907" v="7763"/>
          <ac:spMkLst>
            <pc:docMk/>
            <pc:sldMk cId="509221545" sldId="288"/>
            <ac:spMk id="150" creationId="{831A7469-CDEB-4507-AB46-1CBD19786AA4}"/>
          </ac:spMkLst>
        </pc:spChg>
        <pc:spChg chg="del">
          <ac:chgData name="Fabian Gross (s)" userId="d6761eaa-fdcc-4f3e-af6b-0467f69055f3" providerId="ADAL" clId="{FDEFEF56-C64D-4D5F-A289-365173C76FF9}" dt="2024-03-03T21:18:52.854" v="7779" actId="478"/>
          <ac:spMkLst>
            <pc:docMk/>
            <pc:sldMk cId="509221545" sldId="288"/>
            <ac:spMk id="151" creationId="{D7930E97-6B26-4BF3-9355-1D7CBC68CA60}"/>
          </ac:spMkLst>
        </pc:spChg>
        <pc:spChg chg="mod">
          <ac:chgData name="Fabian Gross (s)" userId="d6761eaa-fdcc-4f3e-af6b-0467f69055f3" providerId="ADAL" clId="{FDEFEF56-C64D-4D5F-A289-365173C76FF9}" dt="2024-03-03T21:25:52.631" v="7965" actId="20577"/>
          <ac:spMkLst>
            <pc:docMk/>
            <pc:sldMk cId="509221545" sldId="288"/>
            <ac:spMk id="155" creationId="{F2238978-1440-415B-92B9-63EB43152C4A}"/>
          </ac:spMkLst>
        </pc:spChg>
        <pc:spChg chg="add del mod">
          <ac:chgData name="Fabian Gross (s)" userId="d6761eaa-fdcc-4f3e-af6b-0467f69055f3" providerId="ADAL" clId="{FDEFEF56-C64D-4D5F-A289-365173C76FF9}" dt="2024-03-03T21:24:16.460" v="7873" actId="21"/>
          <ac:spMkLst>
            <pc:docMk/>
            <pc:sldMk cId="509221545" sldId="288"/>
            <ac:spMk id="169" creationId="{355F9A43-F97E-4CD9-89D3-4C3A58A83580}"/>
          </ac:spMkLst>
        </pc:spChg>
        <pc:spChg chg="mod">
          <ac:chgData name="Fabian Gross (s)" userId="d6761eaa-fdcc-4f3e-af6b-0467f69055f3" providerId="ADAL" clId="{FDEFEF56-C64D-4D5F-A289-365173C76FF9}" dt="2024-03-03T21:19:20.905" v="7786"/>
          <ac:spMkLst>
            <pc:docMk/>
            <pc:sldMk cId="509221545" sldId="288"/>
            <ac:spMk id="171" creationId="{0C271F49-1E9E-4DFF-ADBE-ACE47F1C0AE1}"/>
          </ac:spMkLst>
        </pc:spChg>
        <pc:spChg chg="add del mod">
          <ac:chgData name="Fabian Gross (s)" userId="d6761eaa-fdcc-4f3e-af6b-0467f69055f3" providerId="ADAL" clId="{FDEFEF56-C64D-4D5F-A289-365173C76FF9}" dt="2024-03-03T21:20:45.575" v="7805" actId="478"/>
          <ac:spMkLst>
            <pc:docMk/>
            <pc:sldMk cId="509221545" sldId="288"/>
            <ac:spMk id="173" creationId="{A3DA7EA5-19D9-418B-B5B6-895171B090A7}"/>
          </ac:spMkLst>
        </pc:spChg>
        <pc:spChg chg="del">
          <ac:chgData name="Fabian Gross (s)" userId="d6761eaa-fdcc-4f3e-af6b-0467f69055f3" providerId="ADAL" clId="{FDEFEF56-C64D-4D5F-A289-365173C76FF9}" dt="2024-03-03T21:35:31.508" v="8113" actId="478"/>
          <ac:spMkLst>
            <pc:docMk/>
            <pc:sldMk cId="509221545" sldId="288"/>
            <ac:spMk id="174" creationId="{B4D2FCB2-3F70-4547-ADEF-B605605CB546}"/>
          </ac:spMkLst>
        </pc:spChg>
        <pc:spChg chg="add del mod">
          <ac:chgData name="Fabian Gross (s)" userId="d6761eaa-fdcc-4f3e-af6b-0467f69055f3" providerId="ADAL" clId="{FDEFEF56-C64D-4D5F-A289-365173C76FF9}" dt="2024-03-03T21:19:51.600" v="7794" actId="478"/>
          <ac:spMkLst>
            <pc:docMk/>
            <pc:sldMk cId="509221545" sldId="288"/>
            <ac:spMk id="189" creationId="{1DBAB6C1-EA50-44F4-984C-A7E0A6DECAE2}"/>
          </ac:spMkLst>
        </pc:spChg>
        <pc:spChg chg="mod">
          <ac:chgData name="Fabian Gross (s)" userId="d6761eaa-fdcc-4f3e-af6b-0467f69055f3" providerId="ADAL" clId="{FDEFEF56-C64D-4D5F-A289-365173C76FF9}" dt="2024-03-03T21:21:26.436" v="7834" actId="1076"/>
          <ac:spMkLst>
            <pc:docMk/>
            <pc:sldMk cId="509221545" sldId="288"/>
            <ac:spMk id="193" creationId="{09B2AC5D-981D-4296-B53D-A8723CB44DF9}"/>
          </ac:spMkLst>
        </pc:spChg>
        <pc:spChg chg="mod">
          <ac:chgData name="Fabian Gross (s)" userId="d6761eaa-fdcc-4f3e-af6b-0467f69055f3" providerId="ADAL" clId="{FDEFEF56-C64D-4D5F-A289-365173C76FF9}" dt="2024-03-03T21:20:30.036" v="7801" actId="14100"/>
          <ac:spMkLst>
            <pc:docMk/>
            <pc:sldMk cId="509221545" sldId="288"/>
            <ac:spMk id="195" creationId="{409A73AF-5051-4270-BC69-57886D8956B1}"/>
          </ac:spMkLst>
        </pc:spChg>
        <pc:spChg chg="mod">
          <ac:chgData name="Fabian Gross (s)" userId="d6761eaa-fdcc-4f3e-af6b-0467f69055f3" providerId="ADAL" clId="{FDEFEF56-C64D-4D5F-A289-365173C76FF9}" dt="2024-03-03T21:21:00.530" v="7816" actId="20577"/>
          <ac:spMkLst>
            <pc:docMk/>
            <pc:sldMk cId="509221545" sldId="288"/>
            <ac:spMk id="196" creationId="{BBEFE40D-F567-4CAC-862C-4C0BD4CD2AF9}"/>
          </ac:spMkLst>
        </pc:spChg>
        <pc:spChg chg="mod">
          <ac:chgData name="Fabian Gross (s)" userId="d6761eaa-fdcc-4f3e-af6b-0467f69055f3" providerId="ADAL" clId="{FDEFEF56-C64D-4D5F-A289-365173C76FF9}" dt="2024-03-03T21:22:00.808" v="7861" actId="20577"/>
          <ac:spMkLst>
            <pc:docMk/>
            <pc:sldMk cId="509221545" sldId="288"/>
            <ac:spMk id="198" creationId="{4BA3A117-E9DD-42EC-8ACD-AF2294A27CB7}"/>
          </ac:spMkLst>
        </pc:spChg>
        <pc:spChg chg="mod">
          <ac:chgData name="Fabian Gross (s)" userId="d6761eaa-fdcc-4f3e-af6b-0467f69055f3" providerId="ADAL" clId="{FDEFEF56-C64D-4D5F-A289-365173C76FF9}" dt="2024-03-03T21:21:32.905" v="7836"/>
          <ac:spMkLst>
            <pc:docMk/>
            <pc:sldMk cId="509221545" sldId="288"/>
            <ac:spMk id="200" creationId="{8D505B08-E943-4365-9E40-FEBCC52E5BC5}"/>
          </ac:spMkLst>
        </pc:spChg>
        <pc:spChg chg="mod">
          <ac:chgData name="Fabian Gross (s)" userId="d6761eaa-fdcc-4f3e-af6b-0467f69055f3" providerId="ADAL" clId="{FDEFEF56-C64D-4D5F-A289-365173C76FF9}" dt="2024-03-03T21:21:43.400" v="7842" actId="20577"/>
          <ac:spMkLst>
            <pc:docMk/>
            <pc:sldMk cId="509221545" sldId="288"/>
            <ac:spMk id="201" creationId="{E3B4EF0A-2C8B-4B58-A683-CD9537B7169A}"/>
          </ac:spMkLst>
        </pc:spChg>
        <pc:spChg chg="mod">
          <ac:chgData name="Fabian Gross (s)" userId="d6761eaa-fdcc-4f3e-af6b-0467f69055f3" providerId="ADAL" clId="{FDEFEF56-C64D-4D5F-A289-365173C76FF9}" dt="2024-03-03T21:22:18.097" v="7863"/>
          <ac:spMkLst>
            <pc:docMk/>
            <pc:sldMk cId="509221545" sldId="288"/>
            <ac:spMk id="203" creationId="{CD1AF79D-F37D-412E-8CD6-D0617F075F42}"/>
          </ac:spMkLst>
        </pc:spChg>
        <pc:spChg chg="add del mod">
          <ac:chgData name="Fabian Gross (s)" userId="d6761eaa-fdcc-4f3e-af6b-0467f69055f3" providerId="ADAL" clId="{FDEFEF56-C64D-4D5F-A289-365173C76FF9}" dt="2024-03-03T21:23:45.693" v="7867" actId="478"/>
          <ac:spMkLst>
            <pc:docMk/>
            <pc:sldMk cId="509221545" sldId="288"/>
            <ac:spMk id="205" creationId="{D12A71C0-0A0D-42BC-94E9-A32A5C77AC0E}"/>
          </ac:spMkLst>
        </pc:spChg>
        <pc:spChg chg="add mod">
          <ac:chgData name="Fabian Gross (s)" userId="d6761eaa-fdcc-4f3e-af6b-0467f69055f3" providerId="ADAL" clId="{FDEFEF56-C64D-4D5F-A289-365173C76FF9}" dt="2024-03-03T21:25:35.940" v="7912" actId="1076"/>
          <ac:spMkLst>
            <pc:docMk/>
            <pc:sldMk cId="509221545" sldId="288"/>
            <ac:spMk id="206" creationId="{A3401652-EB17-42B0-8A79-920621EF4951}"/>
          </ac:spMkLst>
        </pc:spChg>
        <pc:spChg chg="add mod">
          <ac:chgData name="Fabian Gross (s)" userId="d6761eaa-fdcc-4f3e-af6b-0467f69055f3" providerId="ADAL" clId="{FDEFEF56-C64D-4D5F-A289-365173C76FF9}" dt="2024-03-03T21:25:35.940" v="7912" actId="1076"/>
          <ac:spMkLst>
            <pc:docMk/>
            <pc:sldMk cId="509221545" sldId="288"/>
            <ac:spMk id="207" creationId="{13A90397-C379-4001-8A1B-C1A7FC1FEEC4}"/>
          </ac:spMkLst>
        </pc:spChg>
        <pc:spChg chg="mod">
          <ac:chgData name="Fabian Gross (s)" userId="d6761eaa-fdcc-4f3e-af6b-0467f69055f3" providerId="ADAL" clId="{FDEFEF56-C64D-4D5F-A289-365173C76FF9}" dt="2024-03-03T21:24:18.153" v="7874"/>
          <ac:spMkLst>
            <pc:docMk/>
            <pc:sldMk cId="509221545" sldId="288"/>
            <ac:spMk id="209" creationId="{4AA442F1-F7E7-4455-9AC1-BE0C7E8F1EE2}"/>
          </ac:spMkLst>
        </pc:spChg>
        <pc:spChg chg="mod">
          <ac:chgData name="Fabian Gross (s)" userId="d6761eaa-fdcc-4f3e-af6b-0467f69055f3" providerId="ADAL" clId="{FDEFEF56-C64D-4D5F-A289-365173C76FF9}" dt="2024-03-03T21:24:54.547" v="7904" actId="20577"/>
          <ac:spMkLst>
            <pc:docMk/>
            <pc:sldMk cId="509221545" sldId="288"/>
            <ac:spMk id="212" creationId="{0572AFF5-86DA-466D-8B90-9CB86DDA6060}"/>
          </ac:spMkLst>
        </pc:spChg>
        <pc:spChg chg="mod">
          <ac:chgData name="Fabian Gross (s)" userId="d6761eaa-fdcc-4f3e-af6b-0467f69055f3" providerId="ADAL" clId="{FDEFEF56-C64D-4D5F-A289-365173C76FF9}" dt="2024-03-03T21:24:22.590" v="7876"/>
          <ac:spMkLst>
            <pc:docMk/>
            <pc:sldMk cId="509221545" sldId="288"/>
            <ac:spMk id="214" creationId="{22CB869F-8C25-4993-9594-2A5618751868}"/>
          </ac:spMkLst>
        </pc:spChg>
        <pc:spChg chg="mod">
          <ac:chgData name="Fabian Gross (s)" userId="d6761eaa-fdcc-4f3e-af6b-0467f69055f3" providerId="ADAL" clId="{FDEFEF56-C64D-4D5F-A289-365173C76FF9}" dt="2024-03-03T21:24:34.881" v="7884" actId="20577"/>
          <ac:spMkLst>
            <pc:docMk/>
            <pc:sldMk cId="509221545" sldId="288"/>
            <ac:spMk id="215" creationId="{D9F57B82-2E15-4DA3-B9AE-CC7D1ADE7FA8}"/>
          </ac:spMkLst>
        </pc:spChg>
        <pc:spChg chg="add mod">
          <ac:chgData name="Fabian Gross (s)" userId="d6761eaa-fdcc-4f3e-af6b-0467f69055f3" providerId="ADAL" clId="{FDEFEF56-C64D-4D5F-A289-365173C76FF9}" dt="2024-03-03T21:40:03.227" v="8152"/>
          <ac:spMkLst>
            <pc:docMk/>
            <pc:sldMk cId="509221545" sldId="288"/>
            <ac:spMk id="217" creationId="{F7B3169C-6B6F-4F4C-B353-E4D2F787FE4A}"/>
          </ac:spMkLst>
        </pc:spChg>
        <pc:spChg chg="add mod">
          <ac:chgData name="Fabian Gross (s)" userId="d6761eaa-fdcc-4f3e-af6b-0467f69055f3" providerId="ADAL" clId="{FDEFEF56-C64D-4D5F-A289-365173C76FF9}" dt="2024-03-03T21:40:03.227" v="8152"/>
          <ac:spMkLst>
            <pc:docMk/>
            <pc:sldMk cId="509221545" sldId="288"/>
            <ac:spMk id="218" creationId="{1C1B4DE7-6A09-4B31-904D-8C4BC4882FAB}"/>
          </ac:spMkLst>
        </pc:spChg>
        <pc:spChg chg="add mod">
          <ac:chgData name="Fabian Gross (s)" userId="d6761eaa-fdcc-4f3e-af6b-0467f69055f3" providerId="ADAL" clId="{FDEFEF56-C64D-4D5F-A289-365173C76FF9}" dt="2024-03-03T21:40:03.227" v="8152"/>
          <ac:spMkLst>
            <pc:docMk/>
            <pc:sldMk cId="509221545" sldId="288"/>
            <ac:spMk id="219" creationId="{6AC7D5F7-7443-457D-97FB-A7285FA7F7C1}"/>
          </ac:spMkLst>
        </pc:spChg>
        <pc:grpChg chg="ord">
          <ac:chgData name="Fabian Gross (s)" userId="d6761eaa-fdcc-4f3e-af6b-0467f69055f3" providerId="ADAL" clId="{FDEFEF56-C64D-4D5F-A289-365173C76FF9}" dt="2024-03-03T21:35:47.082" v="8116" actId="166"/>
          <ac:grpSpMkLst>
            <pc:docMk/>
            <pc:sldMk cId="509221545" sldId="288"/>
            <ac:grpSpMk id="20" creationId="{1A6DA798-14BC-49DB-B2D1-FB82BC78F72D}"/>
          </ac:grpSpMkLst>
        </pc:grpChg>
        <pc:grpChg chg="del">
          <ac:chgData name="Fabian Gross (s)" userId="d6761eaa-fdcc-4f3e-af6b-0467f69055f3" providerId="ADAL" clId="{FDEFEF56-C64D-4D5F-A289-365173C76FF9}" dt="2024-03-03T21:18:45.095" v="7771" actId="478"/>
          <ac:grpSpMkLst>
            <pc:docMk/>
            <pc:sldMk cId="509221545" sldId="288"/>
            <ac:grpSpMk id="129" creationId="{F28BFDA2-290F-4324-8CF6-4BA4C8A8BE56}"/>
          </ac:grpSpMkLst>
        </pc:grpChg>
        <pc:grpChg chg="del">
          <ac:chgData name="Fabian Gross (s)" userId="d6761eaa-fdcc-4f3e-af6b-0467f69055f3" providerId="ADAL" clId="{FDEFEF56-C64D-4D5F-A289-365173C76FF9}" dt="2024-03-03T21:18:51.929" v="7778" actId="478"/>
          <ac:grpSpMkLst>
            <pc:docMk/>
            <pc:sldMk cId="509221545" sldId="288"/>
            <ac:grpSpMk id="137" creationId="{BB0E0EE0-5BA6-44D9-B6E0-EED3531AA74A}"/>
          </ac:grpSpMkLst>
        </pc:grpChg>
        <pc:grpChg chg="del">
          <ac:chgData name="Fabian Gross (s)" userId="d6761eaa-fdcc-4f3e-af6b-0467f69055f3" providerId="ADAL" clId="{FDEFEF56-C64D-4D5F-A289-365173C76FF9}" dt="2024-03-03T21:18:55.793" v="7781" actId="478"/>
          <ac:grpSpMkLst>
            <pc:docMk/>
            <pc:sldMk cId="509221545" sldId="288"/>
            <ac:grpSpMk id="141" creationId="{F7EFEEB3-251A-4F83-ABEF-02E428E242F4}"/>
          </ac:grpSpMkLst>
        </pc:grpChg>
        <pc:grpChg chg="add del mod">
          <ac:chgData name="Fabian Gross (s)" userId="d6761eaa-fdcc-4f3e-af6b-0467f69055f3" providerId="ADAL" clId="{FDEFEF56-C64D-4D5F-A289-365173C76FF9}" dt="2024-03-03T21:24:16.460" v="7873" actId="21"/>
          <ac:grpSpMkLst>
            <pc:docMk/>
            <pc:sldMk cId="509221545" sldId="288"/>
            <ac:grpSpMk id="170" creationId="{57326899-2B7B-4A0D-B029-B42982FA9DD8}"/>
          </ac:grpSpMkLst>
        </pc:grpChg>
        <pc:grpChg chg="add mod">
          <ac:chgData name="Fabian Gross (s)" userId="d6761eaa-fdcc-4f3e-af6b-0467f69055f3" providerId="ADAL" clId="{FDEFEF56-C64D-4D5F-A289-365173C76FF9}" dt="2024-03-03T21:25:35.940" v="7912" actId="1076"/>
          <ac:grpSpMkLst>
            <pc:docMk/>
            <pc:sldMk cId="509221545" sldId="288"/>
            <ac:grpSpMk id="192" creationId="{9DE90EB4-69DF-443D-95B0-3F1E08BEBB00}"/>
          </ac:grpSpMkLst>
        </pc:grpChg>
        <pc:grpChg chg="mod">
          <ac:chgData name="Fabian Gross (s)" userId="d6761eaa-fdcc-4f3e-af6b-0467f69055f3" providerId="ADAL" clId="{FDEFEF56-C64D-4D5F-A289-365173C76FF9}" dt="2024-03-03T21:20:18.297" v="7797"/>
          <ac:grpSpMkLst>
            <pc:docMk/>
            <pc:sldMk cId="509221545" sldId="288"/>
            <ac:grpSpMk id="194" creationId="{2B3BD4A7-F07D-4A7F-B96F-CA3A95276349}"/>
          </ac:grpSpMkLst>
        </pc:grpChg>
        <pc:grpChg chg="add mod">
          <ac:chgData name="Fabian Gross (s)" userId="d6761eaa-fdcc-4f3e-af6b-0467f69055f3" providerId="ADAL" clId="{FDEFEF56-C64D-4D5F-A289-365173C76FF9}" dt="2024-03-03T21:25:35.940" v="7912" actId="1076"/>
          <ac:grpSpMkLst>
            <pc:docMk/>
            <pc:sldMk cId="509221545" sldId="288"/>
            <ac:grpSpMk id="197" creationId="{FF698E0C-2BDF-49DA-B1CE-F20864EF6295}"/>
          </ac:grpSpMkLst>
        </pc:grpChg>
        <pc:grpChg chg="mod">
          <ac:chgData name="Fabian Gross (s)" userId="d6761eaa-fdcc-4f3e-af6b-0467f69055f3" providerId="ADAL" clId="{FDEFEF56-C64D-4D5F-A289-365173C76FF9}" dt="2024-03-03T21:21:32.905" v="7836"/>
          <ac:grpSpMkLst>
            <pc:docMk/>
            <pc:sldMk cId="509221545" sldId="288"/>
            <ac:grpSpMk id="199" creationId="{2D09E98C-0A18-485F-AFEA-E73F8CD97E22}"/>
          </ac:grpSpMkLst>
        </pc:grpChg>
        <pc:grpChg chg="add mod">
          <ac:chgData name="Fabian Gross (s)" userId="d6761eaa-fdcc-4f3e-af6b-0467f69055f3" providerId="ADAL" clId="{FDEFEF56-C64D-4D5F-A289-365173C76FF9}" dt="2024-03-03T21:25:35.940" v="7912" actId="1076"/>
          <ac:grpSpMkLst>
            <pc:docMk/>
            <pc:sldMk cId="509221545" sldId="288"/>
            <ac:grpSpMk id="202" creationId="{26951561-B07A-4703-8171-4FA4C2E00482}"/>
          </ac:grpSpMkLst>
        </pc:grpChg>
        <pc:grpChg chg="add mod">
          <ac:chgData name="Fabian Gross (s)" userId="d6761eaa-fdcc-4f3e-af6b-0467f69055f3" providerId="ADAL" clId="{FDEFEF56-C64D-4D5F-A289-365173C76FF9}" dt="2024-03-03T21:25:35.940" v="7912" actId="1076"/>
          <ac:grpSpMkLst>
            <pc:docMk/>
            <pc:sldMk cId="509221545" sldId="288"/>
            <ac:grpSpMk id="208" creationId="{B4AE6547-4770-43A4-B4CE-49AD939CE690}"/>
          </ac:grpSpMkLst>
        </pc:grpChg>
        <pc:grpChg chg="add mod">
          <ac:chgData name="Fabian Gross (s)" userId="d6761eaa-fdcc-4f3e-af6b-0467f69055f3" providerId="ADAL" clId="{FDEFEF56-C64D-4D5F-A289-365173C76FF9}" dt="2024-03-03T21:25:35.940" v="7912" actId="1076"/>
          <ac:grpSpMkLst>
            <pc:docMk/>
            <pc:sldMk cId="509221545" sldId="288"/>
            <ac:grpSpMk id="211" creationId="{23220A9D-4F04-4DA8-B637-C0D8A66EA041}"/>
          </ac:grpSpMkLst>
        </pc:grpChg>
        <pc:grpChg chg="mod">
          <ac:chgData name="Fabian Gross (s)" userId="d6761eaa-fdcc-4f3e-af6b-0467f69055f3" providerId="ADAL" clId="{FDEFEF56-C64D-4D5F-A289-365173C76FF9}" dt="2024-03-03T21:24:22.590" v="7876"/>
          <ac:grpSpMkLst>
            <pc:docMk/>
            <pc:sldMk cId="509221545" sldId="288"/>
            <ac:grpSpMk id="213" creationId="{E4AE50AE-63C8-4434-AE1A-AA7DA4C82D80}"/>
          </ac:grpSpMkLst>
        </pc:grpChg>
        <pc:picChg chg="add del mod">
          <ac:chgData name="Fabian Gross (s)" userId="d6761eaa-fdcc-4f3e-af6b-0467f69055f3" providerId="ADAL" clId="{FDEFEF56-C64D-4D5F-A289-365173C76FF9}" dt="2024-03-03T21:34:52.787" v="8104" actId="21"/>
          <ac:picMkLst>
            <pc:docMk/>
            <pc:sldMk cId="509221545" sldId="288"/>
            <ac:picMk id="8" creationId="{33B76B16-6764-4996-A231-C51DC5B01249}"/>
          </ac:picMkLst>
        </pc:picChg>
        <pc:picChg chg="del mod">
          <ac:chgData name="Fabian Gross (s)" userId="d6761eaa-fdcc-4f3e-af6b-0467f69055f3" providerId="ADAL" clId="{FDEFEF56-C64D-4D5F-A289-365173C76FF9}" dt="2024-03-03T21:16:34.966" v="7752" actId="478"/>
          <ac:picMkLst>
            <pc:docMk/>
            <pc:sldMk cId="509221545" sldId="288"/>
            <ac:picMk id="140" creationId="{5B2B1ACD-B091-4A69-8564-75E9449E250E}"/>
          </ac:picMkLst>
        </pc:picChg>
        <pc:picChg chg="del topLvl">
          <ac:chgData name="Fabian Gross (s)" userId="d6761eaa-fdcc-4f3e-af6b-0467f69055f3" providerId="ADAL" clId="{FDEFEF56-C64D-4D5F-A289-365173C76FF9}" dt="2024-03-03T21:18:57.176" v="7782" actId="478"/>
          <ac:picMkLst>
            <pc:docMk/>
            <pc:sldMk cId="509221545" sldId="288"/>
            <ac:picMk id="143" creationId="{DE743F30-F6E1-4773-B3B5-FD67B5C14606}"/>
          </ac:picMkLst>
        </pc:picChg>
        <pc:picChg chg="mod">
          <ac:chgData name="Fabian Gross (s)" userId="d6761eaa-fdcc-4f3e-af6b-0467f69055f3" providerId="ADAL" clId="{FDEFEF56-C64D-4D5F-A289-365173C76FF9}" dt="2024-03-03T21:19:20.905" v="7786"/>
          <ac:picMkLst>
            <pc:docMk/>
            <pc:sldMk cId="509221545" sldId="288"/>
            <ac:picMk id="172" creationId="{3F2AA62A-61FD-48AB-9AC1-BA0CB0879464}"/>
          </ac:picMkLst>
        </pc:picChg>
        <pc:picChg chg="mod">
          <ac:chgData name="Fabian Gross (s)" userId="d6761eaa-fdcc-4f3e-af6b-0467f69055f3" providerId="ADAL" clId="{FDEFEF56-C64D-4D5F-A289-365173C76FF9}" dt="2024-03-03T21:22:18.097" v="7863"/>
          <ac:picMkLst>
            <pc:docMk/>
            <pc:sldMk cId="509221545" sldId="288"/>
            <ac:picMk id="204" creationId="{4E4DE428-5783-4465-8AC3-93DB513D6057}"/>
          </ac:picMkLst>
        </pc:picChg>
        <pc:picChg chg="mod">
          <ac:chgData name="Fabian Gross (s)" userId="d6761eaa-fdcc-4f3e-af6b-0467f69055f3" providerId="ADAL" clId="{FDEFEF56-C64D-4D5F-A289-365173C76FF9}" dt="2024-03-03T21:24:18.153" v="7874"/>
          <ac:picMkLst>
            <pc:docMk/>
            <pc:sldMk cId="509221545" sldId="288"/>
            <ac:picMk id="210" creationId="{B0E7392B-C9FF-452E-B15B-CF3782D4A144}"/>
          </ac:picMkLst>
        </pc:picChg>
        <pc:picChg chg="add mod">
          <ac:chgData name="Fabian Gross (s)" userId="d6761eaa-fdcc-4f3e-af6b-0467f69055f3" providerId="ADAL" clId="{FDEFEF56-C64D-4D5F-A289-365173C76FF9}" dt="2024-03-03T21:35:52.852" v="8117" actId="1076"/>
          <ac:picMkLst>
            <pc:docMk/>
            <pc:sldMk cId="509221545" sldId="288"/>
            <ac:picMk id="216" creationId="{B460B294-ABD0-42B1-82B6-FDCD7DCC265F}"/>
          </ac:picMkLst>
        </pc:picChg>
        <pc:cxnChg chg="add mod">
          <ac:chgData name="Fabian Gross (s)" userId="d6761eaa-fdcc-4f3e-af6b-0467f69055f3" providerId="ADAL" clId="{FDEFEF56-C64D-4D5F-A289-365173C76FF9}" dt="2024-03-03T21:14:38.600" v="7738"/>
          <ac:cxnSpMkLst>
            <pc:docMk/>
            <pc:sldMk cId="509221545" sldId="288"/>
            <ac:cxnSpMk id="120" creationId="{80E51D2B-FCFE-459B-AD63-8347C15D41B7}"/>
          </ac:cxnSpMkLst>
        </pc:cxnChg>
      </pc:sldChg>
      <pc:sldChg chg="addSp delSp modSp add mod">
        <pc:chgData name="Fabian Gross (s)" userId="d6761eaa-fdcc-4f3e-af6b-0467f69055f3" providerId="ADAL" clId="{FDEFEF56-C64D-4D5F-A289-365173C76FF9}" dt="2024-03-03T21:40:06.197" v="8153"/>
        <pc:sldMkLst>
          <pc:docMk/>
          <pc:sldMk cId="2005874005" sldId="289"/>
        </pc:sldMkLst>
        <pc:spChg chg="add del">
          <ac:chgData name="Fabian Gross (s)" userId="d6761eaa-fdcc-4f3e-af6b-0467f69055f3" providerId="ADAL" clId="{FDEFEF56-C64D-4D5F-A289-365173C76FF9}" dt="2024-03-03T21:28:48.982" v="8020" actId="478"/>
          <ac:spMkLst>
            <pc:docMk/>
            <pc:sldMk cId="2005874005" sldId="289"/>
            <ac:spMk id="41" creationId="{39A40F2E-7FC9-4F34-AD99-379FF36E6008}"/>
          </ac:spMkLst>
        </pc:spChg>
        <pc:spChg chg="mod">
          <ac:chgData name="Fabian Gross (s)" userId="d6761eaa-fdcc-4f3e-af6b-0467f69055f3" providerId="ADAL" clId="{FDEFEF56-C64D-4D5F-A289-365173C76FF9}" dt="2024-03-03T21:28:18.889" v="7998" actId="206"/>
          <ac:spMkLst>
            <pc:docMk/>
            <pc:sldMk cId="2005874005" sldId="289"/>
            <ac:spMk id="119" creationId="{57E70B57-E1EF-459B-8268-431341391324}"/>
          </ac:spMkLst>
        </pc:spChg>
        <pc:spChg chg="del">
          <ac:chgData name="Fabian Gross (s)" userId="d6761eaa-fdcc-4f3e-af6b-0467f69055f3" providerId="ADAL" clId="{FDEFEF56-C64D-4D5F-A289-365173C76FF9}" dt="2024-03-03T21:28:08.581" v="7996" actId="478"/>
          <ac:spMkLst>
            <pc:docMk/>
            <pc:sldMk cId="2005874005" sldId="289"/>
            <ac:spMk id="121" creationId="{BC2EBBF4-71D9-43CB-AB16-3D22330EC20E}"/>
          </ac:spMkLst>
        </pc:spChg>
        <pc:spChg chg="add mod">
          <ac:chgData name="Fabian Gross (s)" userId="d6761eaa-fdcc-4f3e-af6b-0467f69055f3" providerId="ADAL" clId="{FDEFEF56-C64D-4D5F-A289-365173C76FF9}" dt="2024-03-03T21:29:33.748" v="8030" actId="1076"/>
          <ac:spMkLst>
            <pc:docMk/>
            <pc:sldMk cId="2005874005" sldId="289"/>
            <ac:spMk id="124" creationId="{7D25B2DE-1051-407C-9F22-5D546B5BB805}"/>
          </ac:spMkLst>
        </pc:spChg>
        <pc:spChg chg="add mod">
          <ac:chgData name="Fabian Gross (s)" userId="d6761eaa-fdcc-4f3e-af6b-0467f69055f3" providerId="ADAL" clId="{FDEFEF56-C64D-4D5F-A289-365173C76FF9}" dt="2024-03-03T21:29:29.345" v="8029" actId="1076"/>
          <ac:spMkLst>
            <pc:docMk/>
            <pc:sldMk cId="2005874005" sldId="289"/>
            <ac:spMk id="126" creationId="{EDAF18D9-8C58-47DC-AF0C-C2F7119CB651}"/>
          </ac:spMkLst>
        </pc:spChg>
        <pc:spChg chg="add mod">
          <ac:chgData name="Fabian Gross (s)" userId="d6761eaa-fdcc-4f3e-af6b-0467f69055f3" providerId="ADAL" clId="{FDEFEF56-C64D-4D5F-A289-365173C76FF9}" dt="2024-03-03T21:29:07.586" v="8026"/>
          <ac:spMkLst>
            <pc:docMk/>
            <pc:sldMk cId="2005874005" sldId="289"/>
            <ac:spMk id="129" creationId="{CD3DEC63-71AF-4057-B211-17A3D95F6A77}"/>
          </ac:spMkLst>
        </pc:spChg>
        <pc:spChg chg="add mod">
          <ac:chgData name="Fabian Gross (s)" userId="d6761eaa-fdcc-4f3e-af6b-0467f69055f3" providerId="ADAL" clId="{FDEFEF56-C64D-4D5F-A289-365173C76FF9}" dt="2024-03-03T21:40:06.197" v="8153"/>
          <ac:spMkLst>
            <pc:docMk/>
            <pc:sldMk cId="2005874005" sldId="289"/>
            <ac:spMk id="135" creationId="{2A4BC6DF-34C3-4410-BF8F-E48EAD1DBD19}"/>
          </ac:spMkLst>
        </pc:spChg>
        <pc:spChg chg="add mod">
          <ac:chgData name="Fabian Gross (s)" userId="d6761eaa-fdcc-4f3e-af6b-0467f69055f3" providerId="ADAL" clId="{FDEFEF56-C64D-4D5F-A289-365173C76FF9}" dt="2024-03-03T21:40:06.197" v="8153"/>
          <ac:spMkLst>
            <pc:docMk/>
            <pc:sldMk cId="2005874005" sldId="289"/>
            <ac:spMk id="136" creationId="{148E2895-3209-4BC8-8AA5-6E6FE8D58449}"/>
          </ac:spMkLst>
        </pc:spChg>
        <pc:spChg chg="add mod">
          <ac:chgData name="Fabian Gross (s)" userId="d6761eaa-fdcc-4f3e-af6b-0467f69055f3" providerId="ADAL" clId="{FDEFEF56-C64D-4D5F-A289-365173C76FF9}" dt="2024-03-03T21:40:06.197" v="8153"/>
          <ac:spMkLst>
            <pc:docMk/>
            <pc:sldMk cId="2005874005" sldId="289"/>
            <ac:spMk id="137" creationId="{402697F3-E96A-41D7-B551-BBB75224560D}"/>
          </ac:spMkLst>
        </pc:spChg>
        <pc:spChg chg="ord">
          <ac:chgData name="Fabian Gross (s)" userId="d6761eaa-fdcc-4f3e-af6b-0467f69055f3" providerId="ADAL" clId="{FDEFEF56-C64D-4D5F-A289-365173C76FF9}" dt="2024-03-03T21:35:18.248" v="8111" actId="166"/>
          <ac:spMkLst>
            <pc:docMk/>
            <pc:sldMk cId="2005874005" sldId="289"/>
            <ac:spMk id="152" creationId="{0397462B-DF7A-45DE-9ABF-8BA15048D165}"/>
          </ac:spMkLst>
        </pc:spChg>
        <pc:spChg chg="mod">
          <ac:chgData name="Fabian Gross (s)" userId="d6761eaa-fdcc-4f3e-af6b-0467f69055f3" providerId="ADAL" clId="{FDEFEF56-C64D-4D5F-A289-365173C76FF9}" dt="2024-03-03T21:27:35.093" v="7993" actId="14100"/>
          <ac:spMkLst>
            <pc:docMk/>
            <pc:sldMk cId="2005874005" sldId="289"/>
            <ac:spMk id="155" creationId="{F2238978-1440-415B-92B9-63EB43152C4A}"/>
          </ac:spMkLst>
        </pc:spChg>
        <pc:spChg chg="mod">
          <ac:chgData name="Fabian Gross (s)" userId="d6761eaa-fdcc-4f3e-af6b-0467f69055f3" providerId="ADAL" clId="{FDEFEF56-C64D-4D5F-A289-365173C76FF9}" dt="2024-03-03T21:28:39.164" v="8015" actId="20577"/>
          <ac:spMkLst>
            <pc:docMk/>
            <pc:sldMk cId="2005874005" sldId="289"/>
            <ac:spMk id="198" creationId="{4BA3A117-E9DD-42EC-8ACD-AF2294A27CB7}"/>
          </ac:spMkLst>
        </pc:spChg>
        <pc:spChg chg="mod">
          <ac:chgData name="Fabian Gross (s)" userId="d6761eaa-fdcc-4f3e-af6b-0467f69055f3" providerId="ADAL" clId="{FDEFEF56-C64D-4D5F-A289-365173C76FF9}" dt="2024-03-03T21:28:27.818" v="8000" actId="20577"/>
          <ac:spMkLst>
            <pc:docMk/>
            <pc:sldMk cId="2005874005" sldId="289"/>
            <ac:spMk id="201" creationId="{E3B4EF0A-2C8B-4B58-A683-CD9537B7169A}"/>
          </ac:spMkLst>
        </pc:spChg>
        <pc:spChg chg="del">
          <ac:chgData name="Fabian Gross (s)" userId="d6761eaa-fdcc-4f3e-af6b-0467f69055f3" providerId="ADAL" clId="{FDEFEF56-C64D-4D5F-A289-365173C76FF9}" dt="2024-03-03T21:28:44.772" v="8017" actId="478"/>
          <ac:spMkLst>
            <pc:docMk/>
            <pc:sldMk cId="2005874005" sldId="289"/>
            <ac:spMk id="206" creationId="{A3401652-EB17-42B0-8A79-920621EF4951}"/>
          </ac:spMkLst>
        </pc:spChg>
        <pc:spChg chg="del">
          <ac:chgData name="Fabian Gross (s)" userId="d6761eaa-fdcc-4f3e-af6b-0467f69055f3" providerId="ADAL" clId="{FDEFEF56-C64D-4D5F-A289-365173C76FF9}" dt="2024-03-03T21:28:50.761" v="8021" actId="478"/>
          <ac:spMkLst>
            <pc:docMk/>
            <pc:sldMk cId="2005874005" sldId="289"/>
            <ac:spMk id="207" creationId="{13A90397-C379-4001-8A1B-C1A7FC1FEEC4}"/>
          </ac:spMkLst>
        </pc:spChg>
        <pc:grpChg chg="del">
          <ac:chgData name="Fabian Gross (s)" userId="d6761eaa-fdcc-4f3e-af6b-0467f69055f3" providerId="ADAL" clId="{FDEFEF56-C64D-4D5F-A289-365173C76FF9}" dt="2024-03-03T21:28:43.556" v="8016" actId="478"/>
          <ac:grpSpMkLst>
            <pc:docMk/>
            <pc:sldMk cId="2005874005" sldId="289"/>
            <ac:grpSpMk id="202" creationId="{26951561-B07A-4703-8171-4FA4C2E00482}"/>
          </ac:grpSpMkLst>
        </pc:grpChg>
        <pc:grpChg chg="del">
          <ac:chgData name="Fabian Gross (s)" userId="d6761eaa-fdcc-4f3e-af6b-0467f69055f3" providerId="ADAL" clId="{FDEFEF56-C64D-4D5F-A289-365173C76FF9}" dt="2024-03-03T21:28:52.226" v="8022" actId="478"/>
          <ac:grpSpMkLst>
            <pc:docMk/>
            <pc:sldMk cId="2005874005" sldId="289"/>
            <ac:grpSpMk id="208" creationId="{B4AE6547-4770-43A4-B4CE-49AD939CE690}"/>
          </ac:grpSpMkLst>
        </pc:grpChg>
        <pc:grpChg chg="del">
          <ac:chgData name="Fabian Gross (s)" userId="d6761eaa-fdcc-4f3e-af6b-0467f69055f3" providerId="ADAL" clId="{FDEFEF56-C64D-4D5F-A289-365173C76FF9}" dt="2024-03-03T21:28:46.028" v="8018" actId="478"/>
          <ac:grpSpMkLst>
            <pc:docMk/>
            <pc:sldMk cId="2005874005" sldId="289"/>
            <ac:grpSpMk id="211" creationId="{23220A9D-4F04-4DA8-B637-C0D8A66EA041}"/>
          </ac:grpSpMkLst>
        </pc:grpChg>
        <pc:picChg chg="add mod">
          <ac:chgData name="Fabian Gross (s)" userId="d6761eaa-fdcc-4f3e-af6b-0467f69055f3" providerId="ADAL" clId="{FDEFEF56-C64D-4D5F-A289-365173C76FF9}" dt="2024-03-03T21:36:36.427" v="8134" actId="1037"/>
          <ac:picMkLst>
            <pc:docMk/>
            <pc:sldMk cId="2005874005" sldId="289"/>
            <ac:picMk id="133" creationId="{C2074C6F-3E97-45F2-BB3F-D2BB574FACDB}"/>
          </ac:picMkLst>
        </pc:picChg>
        <pc:cxnChg chg="del">
          <ac:chgData name="Fabian Gross (s)" userId="d6761eaa-fdcc-4f3e-af6b-0467f69055f3" providerId="ADAL" clId="{FDEFEF56-C64D-4D5F-A289-365173C76FF9}" dt="2024-03-03T21:28:06.429" v="7995" actId="478"/>
          <ac:cxnSpMkLst>
            <pc:docMk/>
            <pc:sldMk cId="2005874005" sldId="289"/>
            <ac:cxnSpMk id="120" creationId="{80E51D2B-FCFE-459B-AD63-8347C15D41B7}"/>
          </ac:cxnSpMkLst>
        </pc:cxnChg>
      </pc:sldChg>
      <pc:sldChg chg="addSp delSp modSp add mod">
        <pc:chgData name="Fabian Gross (s)" userId="d6761eaa-fdcc-4f3e-af6b-0467f69055f3" providerId="ADAL" clId="{FDEFEF56-C64D-4D5F-A289-365173C76FF9}" dt="2024-03-03T21:40:11.616" v="8154"/>
        <pc:sldMkLst>
          <pc:docMk/>
          <pc:sldMk cId="1630417183" sldId="290"/>
        </pc:sldMkLst>
        <pc:spChg chg="mod">
          <ac:chgData name="Fabian Gross (s)" userId="d6761eaa-fdcc-4f3e-af6b-0467f69055f3" providerId="ADAL" clId="{FDEFEF56-C64D-4D5F-A289-365173C76FF9}" dt="2024-03-03T21:32:01.916" v="8052" actId="206"/>
          <ac:spMkLst>
            <pc:docMk/>
            <pc:sldMk cId="1630417183" sldId="290"/>
            <ac:spMk id="121" creationId="{BC2EBBF4-71D9-43CB-AB16-3D22330EC20E}"/>
          </ac:spMkLst>
        </pc:spChg>
        <pc:spChg chg="mod">
          <ac:chgData name="Fabian Gross (s)" userId="d6761eaa-fdcc-4f3e-af6b-0467f69055f3" providerId="ADAL" clId="{FDEFEF56-C64D-4D5F-A289-365173C76FF9}" dt="2024-03-03T21:30:45.052" v="8038"/>
          <ac:spMkLst>
            <pc:docMk/>
            <pc:sldMk cId="1630417183" sldId="290"/>
            <ac:spMk id="126" creationId="{723BA74F-D5FA-47C9-8A29-133AC6981DB3}"/>
          </ac:spMkLst>
        </pc:spChg>
        <pc:spChg chg="add mod">
          <ac:chgData name="Fabian Gross (s)" userId="d6761eaa-fdcc-4f3e-af6b-0467f69055f3" providerId="ADAL" clId="{FDEFEF56-C64D-4D5F-A289-365173C76FF9}" dt="2024-03-03T21:40:11.616" v="8154"/>
          <ac:spMkLst>
            <pc:docMk/>
            <pc:sldMk cId="1630417183" sldId="290"/>
            <ac:spMk id="135" creationId="{D5168D0E-309A-4339-8DCD-632E2F50510F}"/>
          </ac:spMkLst>
        </pc:spChg>
        <pc:spChg chg="add mod">
          <ac:chgData name="Fabian Gross (s)" userId="d6761eaa-fdcc-4f3e-af6b-0467f69055f3" providerId="ADAL" clId="{FDEFEF56-C64D-4D5F-A289-365173C76FF9}" dt="2024-03-03T21:40:11.616" v="8154"/>
          <ac:spMkLst>
            <pc:docMk/>
            <pc:sldMk cId="1630417183" sldId="290"/>
            <ac:spMk id="136" creationId="{6CB098B8-B363-490C-A271-E55B6F94B3AA}"/>
          </ac:spMkLst>
        </pc:spChg>
        <pc:spChg chg="add mod">
          <ac:chgData name="Fabian Gross (s)" userId="d6761eaa-fdcc-4f3e-af6b-0467f69055f3" providerId="ADAL" clId="{FDEFEF56-C64D-4D5F-A289-365173C76FF9}" dt="2024-03-03T21:40:11.616" v="8154"/>
          <ac:spMkLst>
            <pc:docMk/>
            <pc:sldMk cId="1630417183" sldId="290"/>
            <ac:spMk id="137" creationId="{A0157BD1-704D-4BFE-95A3-B1024E55473E}"/>
          </ac:spMkLst>
        </pc:spChg>
        <pc:spChg chg="mod">
          <ac:chgData name="Fabian Gross (s)" userId="d6761eaa-fdcc-4f3e-af6b-0467f69055f3" providerId="ADAL" clId="{FDEFEF56-C64D-4D5F-A289-365173C76FF9}" dt="2024-03-03T21:31:14.657" v="8043"/>
          <ac:spMkLst>
            <pc:docMk/>
            <pc:sldMk cId="1630417183" sldId="290"/>
            <ac:spMk id="155" creationId="{F2238978-1440-415B-92B9-63EB43152C4A}"/>
          </ac:spMkLst>
        </pc:spChg>
        <pc:spChg chg="mod">
          <ac:chgData name="Fabian Gross (s)" userId="d6761eaa-fdcc-4f3e-af6b-0467f69055f3" providerId="ADAL" clId="{FDEFEF56-C64D-4D5F-A289-365173C76FF9}" dt="2024-03-03T21:31:08.366" v="8042" actId="1076"/>
          <ac:spMkLst>
            <pc:docMk/>
            <pc:sldMk cId="1630417183" sldId="290"/>
            <ac:spMk id="206" creationId="{A3401652-EB17-42B0-8A79-920621EF4951}"/>
          </ac:spMkLst>
        </pc:spChg>
        <pc:spChg chg="mod">
          <ac:chgData name="Fabian Gross (s)" userId="d6761eaa-fdcc-4f3e-af6b-0467f69055f3" providerId="ADAL" clId="{FDEFEF56-C64D-4D5F-A289-365173C76FF9}" dt="2024-03-03T21:31:08.366" v="8042" actId="1076"/>
          <ac:spMkLst>
            <pc:docMk/>
            <pc:sldMk cId="1630417183" sldId="290"/>
            <ac:spMk id="207" creationId="{13A90397-C379-4001-8A1B-C1A7FC1FEEC4}"/>
          </ac:spMkLst>
        </pc:spChg>
        <pc:grpChg chg="add mod">
          <ac:chgData name="Fabian Gross (s)" userId="d6761eaa-fdcc-4f3e-af6b-0467f69055f3" providerId="ADAL" clId="{FDEFEF56-C64D-4D5F-A289-365173C76FF9}" dt="2024-03-03T21:31:08.366" v="8042" actId="1076"/>
          <ac:grpSpMkLst>
            <pc:docMk/>
            <pc:sldMk cId="1630417183" sldId="290"/>
            <ac:grpSpMk id="124" creationId="{1CE03B88-CF34-4C1C-8E1C-44C43DACF851}"/>
          </ac:grpSpMkLst>
        </pc:grpChg>
        <pc:grpChg chg="ord">
          <ac:chgData name="Fabian Gross (s)" userId="d6761eaa-fdcc-4f3e-af6b-0467f69055f3" providerId="ADAL" clId="{FDEFEF56-C64D-4D5F-A289-365173C76FF9}" dt="2024-03-03T21:36:06.597" v="8120" actId="166"/>
          <ac:grpSpMkLst>
            <pc:docMk/>
            <pc:sldMk cId="1630417183" sldId="290"/>
            <ac:grpSpMk id="153" creationId="{1AB68B10-7196-4D18-9132-C5FF049660A3}"/>
          </ac:grpSpMkLst>
        </pc:grpChg>
        <pc:grpChg chg="mod">
          <ac:chgData name="Fabian Gross (s)" userId="d6761eaa-fdcc-4f3e-af6b-0467f69055f3" providerId="ADAL" clId="{FDEFEF56-C64D-4D5F-A289-365173C76FF9}" dt="2024-03-03T21:31:08.366" v="8042" actId="1076"/>
          <ac:grpSpMkLst>
            <pc:docMk/>
            <pc:sldMk cId="1630417183" sldId="290"/>
            <ac:grpSpMk id="192" creationId="{9DE90EB4-69DF-443D-95B0-3F1E08BEBB00}"/>
          </ac:grpSpMkLst>
        </pc:grpChg>
        <pc:grpChg chg="mod">
          <ac:chgData name="Fabian Gross (s)" userId="d6761eaa-fdcc-4f3e-af6b-0467f69055f3" providerId="ADAL" clId="{FDEFEF56-C64D-4D5F-A289-365173C76FF9}" dt="2024-03-03T21:31:08.366" v="8042" actId="1076"/>
          <ac:grpSpMkLst>
            <pc:docMk/>
            <pc:sldMk cId="1630417183" sldId="290"/>
            <ac:grpSpMk id="197" creationId="{FF698E0C-2BDF-49DA-B1CE-F20864EF6295}"/>
          </ac:grpSpMkLst>
        </pc:grpChg>
        <pc:grpChg chg="mod">
          <ac:chgData name="Fabian Gross (s)" userId="d6761eaa-fdcc-4f3e-af6b-0467f69055f3" providerId="ADAL" clId="{FDEFEF56-C64D-4D5F-A289-365173C76FF9}" dt="2024-03-03T21:31:08.366" v="8042" actId="1076"/>
          <ac:grpSpMkLst>
            <pc:docMk/>
            <pc:sldMk cId="1630417183" sldId="290"/>
            <ac:grpSpMk id="202" creationId="{26951561-B07A-4703-8171-4FA4C2E00482}"/>
          </ac:grpSpMkLst>
        </pc:grpChg>
        <pc:grpChg chg="del">
          <ac:chgData name="Fabian Gross (s)" userId="d6761eaa-fdcc-4f3e-af6b-0467f69055f3" providerId="ADAL" clId="{FDEFEF56-C64D-4D5F-A289-365173C76FF9}" dt="2024-03-03T21:30:47.627" v="8040" actId="478"/>
          <ac:grpSpMkLst>
            <pc:docMk/>
            <pc:sldMk cId="1630417183" sldId="290"/>
            <ac:grpSpMk id="208" creationId="{B4AE6547-4770-43A4-B4CE-49AD939CE690}"/>
          </ac:grpSpMkLst>
        </pc:grpChg>
        <pc:grpChg chg="mod">
          <ac:chgData name="Fabian Gross (s)" userId="d6761eaa-fdcc-4f3e-af6b-0467f69055f3" providerId="ADAL" clId="{FDEFEF56-C64D-4D5F-A289-365173C76FF9}" dt="2024-03-03T21:31:08.366" v="8042" actId="1076"/>
          <ac:grpSpMkLst>
            <pc:docMk/>
            <pc:sldMk cId="1630417183" sldId="290"/>
            <ac:grpSpMk id="211" creationId="{23220A9D-4F04-4DA8-B637-C0D8A66EA041}"/>
          </ac:grpSpMkLst>
        </pc:grpChg>
        <pc:picChg chg="mod">
          <ac:chgData name="Fabian Gross (s)" userId="d6761eaa-fdcc-4f3e-af6b-0467f69055f3" providerId="ADAL" clId="{FDEFEF56-C64D-4D5F-A289-365173C76FF9}" dt="2024-03-03T21:30:45.052" v="8038"/>
          <ac:picMkLst>
            <pc:docMk/>
            <pc:sldMk cId="1630417183" sldId="290"/>
            <ac:picMk id="129" creationId="{206D5926-FB23-48DC-B65E-4C0F873AA734}"/>
          </ac:picMkLst>
        </pc:picChg>
        <pc:picChg chg="add mod">
          <ac:chgData name="Fabian Gross (s)" userId="d6761eaa-fdcc-4f3e-af6b-0467f69055f3" providerId="ADAL" clId="{FDEFEF56-C64D-4D5F-A289-365173C76FF9}" dt="2024-03-03T21:36:02.296" v="8119" actId="1076"/>
          <ac:picMkLst>
            <pc:docMk/>
            <pc:sldMk cId="1630417183" sldId="290"/>
            <ac:picMk id="133" creationId="{29CF46D5-B350-4D9C-9812-20455AB69CCE}"/>
          </ac:picMkLst>
        </pc:picChg>
      </pc:sldChg>
      <pc:sldChg chg="add del">
        <pc:chgData name="Fabian Gross (s)" userId="d6761eaa-fdcc-4f3e-af6b-0467f69055f3" providerId="ADAL" clId="{FDEFEF56-C64D-4D5F-A289-365173C76FF9}" dt="2024-03-03T21:32:37.769" v="8054" actId="47"/>
        <pc:sldMkLst>
          <pc:docMk/>
          <pc:sldMk cId="317787265" sldId="291"/>
        </pc:sldMkLst>
      </pc:sldChg>
      <pc:sldChg chg="modSp add del mod">
        <pc:chgData name="Fabian Gross (s)" userId="d6761eaa-fdcc-4f3e-af6b-0467f69055f3" providerId="ADAL" clId="{FDEFEF56-C64D-4D5F-A289-365173C76FF9}" dt="2024-03-03T21:33:35.919" v="8069" actId="47"/>
        <pc:sldMkLst>
          <pc:docMk/>
          <pc:sldMk cId="1509007994" sldId="291"/>
        </pc:sldMkLst>
        <pc:spChg chg="mod">
          <ac:chgData name="Fabian Gross (s)" userId="d6761eaa-fdcc-4f3e-af6b-0467f69055f3" providerId="ADAL" clId="{FDEFEF56-C64D-4D5F-A289-365173C76FF9}" dt="2024-03-03T21:33:32.770" v="8068" actId="255"/>
          <ac:spMkLst>
            <pc:docMk/>
            <pc:sldMk cId="1509007994" sldId="291"/>
            <ac:spMk id="155" creationId="{F2238978-1440-415B-92B9-63EB43152C4A}"/>
          </ac:spMkLst>
        </pc:spChg>
      </pc:sldChg>
      <pc:sldChg chg="addSp delSp modSp add mod">
        <pc:chgData name="Fabian Gross (s)" userId="d6761eaa-fdcc-4f3e-af6b-0467f69055f3" providerId="ADAL" clId="{FDEFEF56-C64D-4D5F-A289-365173C76FF9}" dt="2024-03-03T21:40:13.702" v="8155"/>
        <pc:sldMkLst>
          <pc:docMk/>
          <pc:sldMk cId="4037697766" sldId="291"/>
        </pc:sldMkLst>
        <pc:spChg chg="topLvl">
          <ac:chgData name="Fabian Gross (s)" userId="d6761eaa-fdcc-4f3e-af6b-0467f69055f3" providerId="ADAL" clId="{FDEFEF56-C64D-4D5F-A289-365173C76FF9}" dt="2024-03-03T21:34:09.358" v="8095" actId="478"/>
          <ac:spMkLst>
            <pc:docMk/>
            <pc:sldMk cId="4037697766" sldId="291"/>
            <ac:spMk id="81" creationId="{86BD2F45-5024-4A06-AD22-11E74E4B8954}"/>
          </ac:spMkLst>
        </pc:spChg>
        <pc:spChg chg="del">
          <ac:chgData name="Fabian Gross (s)" userId="d6761eaa-fdcc-4f3e-af6b-0467f69055f3" providerId="ADAL" clId="{FDEFEF56-C64D-4D5F-A289-365173C76FF9}" dt="2024-03-03T21:34:13.415" v="8097" actId="478"/>
          <ac:spMkLst>
            <pc:docMk/>
            <pc:sldMk cId="4037697766" sldId="291"/>
            <ac:spMk id="121" creationId="{BC2EBBF4-71D9-43CB-AB16-3D22330EC20E}"/>
          </ac:spMkLst>
        </pc:spChg>
        <pc:spChg chg="add mod">
          <ac:chgData name="Fabian Gross (s)" userId="d6761eaa-fdcc-4f3e-af6b-0467f69055f3" providerId="ADAL" clId="{FDEFEF56-C64D-4D5F-A289-365173C76FF9}" dt="2024-03-03T21:40:13.702" v="8155"/>
          <ac:spMkLst>
            <pc:docMk/>
            <pc:sldMk cId="4037697766" sldId="291"/>
            <ac:spMk id="135" creationId="{241BC7BC-1C3D-4EA9-AA1B-988D73B07EA4}"/>
          </ac:spMkLst>
        </pc:spChg>
        <pc:spChg chg="add mod">
          <ac:chgData name="Fabian Gross (s)" userId="d6761eaa-fdcc-4f3e-af6b-0467f69055f3" providerId="ADAL" clId="{FDEFEF56-C64D-4D5F-A289-365173C76FF9}" dt="2024-03-03T21:40:13.702" v="8155"/>
          <ac:spMkLst>
            <pc:docMk/>
            <pc:sldMk cId="4037697766" sldId="291"/>
            <ac:spMk id="136" creationId="{F7DFD703-C33A-4338-B37A-46642F118D75}"/>
          </ac:spMkLst>
        </pc:spChg>
        <pc:spChg chg="add mod">
          <ac:chgData name="Fabian Gross (s)" userId="d6761eaa-fdcc-4f3e-af6b-0467f69055f3" providerId="ADAL" clId="{FDEFEF56-C64D-4D5F-A289-365173C76FF9}" dt="2024-03-03T21:40:13.702" v="8155"/>
          <ac:spMkLst>
            <pc:docMk/>
            <pc:sldMk cId="4037697766" sldId="291"/>
            <ac:spMk id="137" creationId="{9EFD4AFC-0535-4AA1-8FB3-B0A3B10E93C6}"/>
          </ac:spMkLst>
        </pc:spChg>
        <pc:spChg chg="mod">
          <ac:chgData name="Fabian Gross (s)" userId="d6761eaa-fdcc-4f3e-af6b-0467f69055f3" providerId="ADAL" clId="{FDEFEF56-C64D-4D5F-A289-365173C76FF9}" dt="2024-03-03T21:33:56.178" v="8091" actId="20577"/>
          <ac:spMkLst>
            <pc:docMk/>
            <pc:sldMk cId="4037697766" sldId="291"/>
            <ac:spMk id="155" creationId="{F2238978-1440-415B-92B9-63EB43152C4A}"/>
          </ac:spMkLst>
        </pc:spChg>
        <pc:spChg chg="del">
          <ac:chgData name="Fabian Gross (s)" userId="d6761eaa-fdcc-4f3e-af6b-0467f69055f3" providerId="ADAL" clId="{FDEFEF56-C64D-4D5F-A289-365173C76FF9}" dt="2024-03-03T21:34:05.104" v="8093" actId="478"/>
          <ac:spMkLst>
            <pc:docMk/>
            <pc:sldMk cId="4037697766" sldId="291"/>
            <ac:spMk id="207" creationId="{13A90397-C379-4001-8A1B-C1A7FC1FEEC4}"/>
          </ac:spMkLst>
        </pc:spChg>
        <pc:grpChg chg="add del">
          <ac:chgData name="Fabian Gross (s)" userId="d6761eaa-fdcc-4f3e-af6b-0467f69055f3" providerId="ADAL" clId="{FDEFEF56-C64D-4D5F-A289-365173C76FF9}" dt="2024-03-03T21:34:10.653" v="8096" actId="478"/>
          <ac:grpSpMkLst>
            <pc:docMk/>
            <pc:sldMk cId="4037697766" sldId="291"/>
            <ac:grpSpMk id="7" creationId="{393293E6-4D3D-4D17-8C82-E2F0368B792A}"/>
          </ac:grpSpMkLst>
        </pc:grpChg>
        <pc:grpChg chg="del">
          <ac:chgData name="Fabian Gross (s)" userId="d6761eaa-fdcc-4f3e-af6b-0467f69055f3" providerId="ADAL" clId="{FDEFEF56-C64D-4D5F-A289-365173C76FF9}" dt="2024-03-03T21:34:05.711" v="8094" actId="478"/>
          <ac:grpSpMkLst>
            <pc:docMk/>
            <pc:sldMk cId="4037697766" sldId="291"/>
            <ac:grpSpMk id="124" creationId="{1CE03B88-CF34-4C1C-8E1C-44C43DACF851}"/>
          </ac:grpSpMkLst>
        </pc:grpChg>
        <pc:grpChg chg="del">
          <ac:chgData name="Fabian Gross (s)" userId="d6761eaa-fdcc-4f3e-af6b-0467f69055f3" providerId="ADAL" clId="{FDEFEF56-C64D-4D5F-A289-365173C76FF9}" dt="2024-03-03T21:34:03.511" v="8092" actId="478"/>
          <ac:grpSpMkLst>
            <pc:docMk/>
            <pc:sldMk cId="4037697766" sldId="291"/>
            <ac:grpSpMk id="211" creationId="{23220A9D-4F04-4DA8-B637-C0D8A66EA041}"/>
          </ac:grpSpMkLst>
        </pc:grpChg>
        <pc:picChg chg="add del topLvl">
          <ac:chgData name="Fabian Gross (s)" userId="d6761eaa-fdcc-4f3e-af6b-0467f69055f3" providerId="ADAL" clId="{FDEFEF56-C64D-4D5F-A289-365173C76FF9}" dt="2024-03-03T21:34:10.653" v="8096" actId="478"/>
          <ac:picMkLst>
            <pc:docMk/>
            <pc:sldMk cId="4037697766" sldId="291"/>
            <ac:picMk id="6" creationId="{1C0322EC-B510-4A95-90B2-053BCD3DC4B5}"/>
          </ac:picMkLst>
        </pc:picChg>
        <pc:picChg chg="add mod">
          <ac:chgData name="Fabian Gross (s)" userId="d6761eaa-fdcc-4f3e-af6b-0467f69055f3" providerId="ADAL" clId="{FDEFEF56-C64D-4D5F-A289-365173C76FF9}" dt="2024-03-03T21:36:14.795" v="8122" actId="1076"/>
          <ac:picMkLst>
            <pc:docMk/>
            <pc:sldMk cId="4037697766" sldId="291"/>
            <ac:picMk id="133" creationId="{139BB91A-363F-4A37-AABB-7135F0A63E5A}"/>
          </ac:picMkLst>
        </pc:picChg>
        <pc:cxnChg chg="del">
          <ac:chgData name="Fabian Gross (s)" userId="d6761eaa-fdcc-4f3e-af6b-0467f69055f3" providerId="ADAL" clId="{FDEFEF56-C64D-4D5F-A289-365173C76FF9}" dt="2024-03-03T21:34:16.055" v="8098" actId="478"/>
          <ac:cxnSpMkLst>
            <pc:docMk/>
            <pc:sldMk cId="4037697766" sldId="291"/>
            <ac:cxnSpMk id="120" creationId="{80E51D2B-FCFE-459B-AD63-8347C15D41B7}"/>
          </ac:cxnSpMkLst>
        </pc:cxnChg>
      </pc:sldChg>
      <pc:sldChg chg="addSp modSp new del mod">
        <pc:chgData name="Fabian Gross (s)" userId="d6761eaa-fdcc-4f3e-af6b-0467f69055f3" providerId="ADAL" clId="{FDEFEF56-C64D-4D5F-A289-365173C76FF9}" dt="2024-03-24T08:33:57.740" v="8324" actId="47"/>
        <pc:sldMkLst>
          <pc:docMk/>
          <pc:sldMk cId="1088066661" sldId="292"/>
        </pc:sldMkLst>
        <pc:spChg chg="add mod">
          <ac:chgData name="Fabian Gross (s)" userId="d6761eaa-fdcc-4f3e-af6b-0467f69055f3" providerId="ADAL" clId="{FDEFEF56-C64D-4D5F-A289-365173C76FF9}" dt="2024-03-24T08:33:30.826" v="8311"/>
          <ac:spMkLst>
            <pc:docMk/>
            <pc:sldMk cId="1088066661" sldId="292"/>
            <ac:spMk id="2" creationId="{EE8E1BB9-BC20-4B37-B99F-C824C315356A}"/>
          </ac:spMkLst>
        </pc:spChg>
      </pc:sldChg>
      <pc:sldChg chg="addSp modSp new del mod">
        <pc:chgData name="Fabian Gross (s)" userId="d6761eaa-fdcc-4f3e-af6b-0467f69055f3" providerId="ADAL" clId="{FDEFEF56-C64D-4D5F-A289-365173C76FF9}" dt="2024-04-07T15:18:01.134" v="8461" actId="2696"/>
        <pc:sldMkLst>
          <pc:docMk/>
          <pc:sldMk cId="1600612895" sldId="292"/>
        </pc:sldMkLst>
        <pc:spChg chg="add mod">
          <ac:chgData name="Fabian Gross (s)" userId="d6761eaa-fdcc-4f3e-af6b-0467f69055f3" providerId="ADAL" clId="{FDEFEF56-C64D-4D5F-A289-365173C76FF9}" dt="2024-04-07T15:10:34.713" v="8452" actId="404"/>
          <ac:spMkLst>
            <pc:docMk/>
            <pc:sldMk cId="1600612895" sldId="292"/>
            <ac:spMk id="2" creationId="{1C392263-F835-408A-8F3E-5F6100AAE445}"/>
          </ac:spMkLst>
        </pc:spChg>
        <pc:spChg chg="add mod">
          <ac:chgData name="Fabian Gross (s)" userId="d6761eaa-fdcc-4f3e-af6b-0467f69055f3" providerId="ADAL" clId="{FDEFEF56-C64D-4D5F-A289-365173C76FF9}" dt="2024-04-07T15:10:56.551" v="8459" actId="255"/>
          <ac:spMkLst>
            <pc:docMk/>
            <pc:sldMk cId="1600612895" sldId="292"/>
            <ac:spMk id="3" creationId="{F5CC9306-2F57-43E9-AE50-E200CE049548}"/>
          </ac:spMkLst>
        </pc:spChg>
        <pc:spChg chg="add mod">
          <ac:chgData name="Fabian Gross (s)" userId="d6761eaa-fdcc-4f3e-af6b-0467f69055f3" providerId="ADAL" clId="{FDEFEF56-C64D-4D5F-A289-365173C76FF9}" dt="2024-04-07T15:11:00.893" v="8460" actId="255"/>
          <ac:spMkLst>
            <pc:docMk/>
            <pc:sldMk cId="1600612895" sldId="292"/>
            <ac:spMk id="4" creationId="{A63DFCC9-0CFD-4299-AC5B-424F57B56A66}"/>
          </ac:spMkLst>
        </pc:spChg>
        <pc:grpChg chg="add mod">
          <ac:chgData name="Fabian Gross (s)" userId="d6761eaa-fdcc-4f3e-af6b-0467f69055f3" providerId="ADAL" clId="{FDEFEF56-C64D-4D5F-A289-365173C76FF9}" dt="2024-04-07T15:10:16.057" v="8447" actId="164"/>
          <ac:grpSpMkLst>
            <pc:docMk/>
            <pc:sldMk cId="1600612895" sldId="292"/>
            <ac:grpSpMk id="5" creationId="{83EE581A-1C31-4A08-B75F-10359AEDC54F}"/>
          </ac:grpSpMkLst>
        </pc:grpChg>
      </pc:sldChg>
      <pc:sldChg chg="add del">
        <pc:chgData name="Fabian Gross (s)" userId="d6761eaa-fdcc-4f3e-af6b-0467f69055f3" providerId="ADAL" clId="{FDEFEF56-C64D-4D5F-A289-365173C76FF9}" dt="2024-03-03T21:33:09.832" v="8060"/>
        <pc:sldMkLst>
          <pc:docMk/>
          <pc:sldMk cId="3302716408" sldId="292"/>
        </pc:sldMkLst>
      </pc:sldChg>
      <pc:sldChg chg="addSp delSp modSp new del mod">
        <pc:chgData name="Fabian Gross (s)" userId="d6761eaa-fdcc-4f3e-af6b-0467f69055f3" providerId="ADAL" clId="{FDEFEF56-C64D-4D5F-A289-365173C76FF9}" dt="2024-03-24T08:33:56.999" v="8323" actId="47"/>
        <pc:sldMkLst>
          <pc:docMk/>
          <pc:sldMk cId="1643069350" sldId="293"/>
        </pc:sldMkLst>
        <pc:spChg chg="add del mod">
          <ac:chgData name="Fabian Gross (s)" userId="d6761eaa-fdcc-4f3e-af6b-0467f69055f3" providerId="ADAL" clId="{FDEFEF56-C64D-4D5F-A289-365173C76FF9}" dt="2024-03-24T08:33:56.185" v="8322" actId="478"/>
          <ac:spMkLst>
            <pc:docMk/>
            <pc:sldMk cId="1643069350" sldId="293"/>
            <ac:spMk id="2" creationId="{1FFE18A4-F4E5-4666-9589-AD7DE0C1FD9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9T15:17:40.544"/>
    </inkml:context>
    <inkml:brush xml:id="br0">
      <inkml:brushProperty name="width" value="0.15875" units="cm"/>
      <inkml:brushProperty name="height" value="0.15875" units="cm"/>
      <inkml:brushProperty name="color" value="#E40513"/>
    </inkml:brush>
  </inkml:definitions>
  <inkml:trace contextRef="#ctx0" brushRef="#br0">5538 1 808 0 0,'0'0'528'0'0,"-14"1"5267"0"0,14 1-5736 0 0,0 0-1 0 0,0 0 1 0 0,0 0 0 0 0,0 0-1 0 0,0 0 1 0 0,0 0 0 0 0,0 0-1 0 0,0 0 1 0 0,1 0 0 0 0,-1 0-1 0 0,1-1 1 0 0,0 1 0 0 0,-1 0-1 0 0,1 0 1 0 0,0 0 0 0 0,0-1-1 0 0,1 3 1 0 0,26 39 351 0 0,-13-20-278 0 0,-4-3-83 0 0,-1 1 0 0 0,-1 0 0 0 0,-1 1 0 0 0,-1 0 0 0 0,-1 0 0 0 0,0 0 0 0 0,-2 1 0 0 0,2 27 0 0 0,-2-10-19 0 0,-2-11 26 0 0,1-1 1 0 0,2 0-1 0 0,1 0 1 0 0,17 52-1 0 0,-17-63-34 0 0,-2 0-1 0 0,0 0 1 0 0,0 0-1 0 0,-2 1 1 0 0,0-1-1 0 0,-1 1 1 0 0,-1 0 0 0 0,0-1-1 0 0,-2 1 1 0 0,0-1-1 0 0,-1 1 1 0 0,0-1-1 0 0,-1 0 1 0 0,-2 0 0 0 0,1 0-1 0 0,-9 16 1 0 0,-5 21 29 0 0,-18 87-1 0 0,5-18 9 0 0,-10 21 25 0 0,-42 252 1 0 0,81-361-51 0 0,2 0 0 0 0,1 0-1 0 0,1 0 1 0 0,3 1 0 0 0,0-2-1 0 0,2 1 1 0 0,2-1 0 0 0,1 0-1 0 0,2 0 1 0 0,24 53 0 0 0,8-1 192 0 0,4-1 0 0 0,94 125 1 0 0,-78-116 7 0 0,89 174 0 0 0,-39-11-7 0 0,-90-193-132 0 0,-4 1 0 0 0,-2 0 0 0 0,-3 1 0 0 0,-3 1 0 0 0,-3 0 1 0 0,-1 129-1 0 0,-14-52 139 0 0,-6 0 1 0 0,-38 167-1 0 0,30-208-16 0 0,-57 162-1 0 0,53-202-98 0 0,-57 105 1 0 0,71-147-82 0 0,-22 40 138 0 0,-3-1 0 0 0,-2-2 0 0 0,-3-1-1 0 0,-51 54 1 0 0,-33 24 41 0 0,-37 36 17 0 0,127-138-137 0 0,-1-1 1 0 0,-79 50 0 0 0,10-17 65 0 0,-300 171 352 0 0,336-202-413 0 0,-1-2 0 0 0,-1-4 1 0 0,-2-3-1 0 0,-82 16 1 0 0,-171 42 132 0 0,126-30-154 0 0,-30 14-16 0 0,-56 13 13 0 0,113-40-58 0 0,-147 29 24 0 0,-353 4 69 0 0,415-50-86 0 0,201-14-26 0 0,0 2 0 0 0,-80 26 1 0 0,95-22 5 0 0,-192 72 25 0 0,199-71-32 0 0,0 1 1 0 0,1 2-1 0 0,2 2 1 0 0,-44 34-1 0 0,24-17 4 0 0,-2-2 0 0 0,-1-3 0 0 0,-99 44-1 0 0,0 1-2 0 0,-251 113 667 0 0,383-182-1321 0 0,-1-2 1 0 0,-25 5-1 0 0,-2 1-4217 0 0,35-10 2595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9T15:17:40.544"/>
    </inkml:context>
    <inkml:brush xml:id="br0">
      <inkml:brushProperty name="width" value="0.15875" units="cm"/>
      <inkml:brushProperty name="height" value="0.15875" units="cm"/>
      <inkml:brushProperty name="color" value="#E40513"/>
    </inkml:brush>
  </inkml:definitions>
  <inkml:trace contextRef="#ctx0" brushRef="#br0">5538 1 808 0 0,'0'0'528'0'0,"-14"1"5267"0"0,14 1-5736 0 0,0 0-1 0 0,0 0 1 0 0,0 0 0 0 0,0 0-1 0 0,0 0 1 0 0,0 0 0 0 0,0 0-1 0 0,0 0 1 0 0,1 0 0 0 0,-1 0-1 0 0,1-1 1 0 0,0 1 0 0 0,-1 0-1 0 0,1 0 1 0 0,0 0 0 0 0,0-1-1 0 0,1 3 1 0 0,26 39 351 0 0,-13-20-278 0 0,-4-3-83 0 0,-1 1 0 0 0,-1 0 0 0 0,-1 1 0 0 0,-1 0 0 0 0,-1 0 0 0 0,0 0 0 0 0,-2 1 0 0 0,2 27 0 0 0,-2-10-19 0 0,-2-11 26 0 0,1-1 1 0 0,2 0-1 0 0,1 0 1 0 0,17 52-1 0 0,-17-63-34 0 0,-2 0-1 0 0,0 0 1 0 0,0 0-1 0 0,-2 1 1 0 0,0-1-1 0 0,-1 1 1 0 0,-1 0 0 0 0,0-1-1 0 0,-2 1 1 0 0,0-1-1 0 0,-1 1 1 0 0,0-1-1 0 0,-1 0 1 0 0,-2 0 0 0 0,1 0-1 0 0,-9 16 1 0 0,-5 21 29 0 0,-18 87-1 0 0,5-18 9 0 0,-10 21 25 0 0,-42 252 1 0 0,81-361-51 0 0,2 0 0 0 0,1 0-1 0 0,1 0 1 0 0,3 1 0 0 0,0-2-1 0 0,2 1 1 0 0,2-1 0 0 0,1 0-1 0 0,2 0 1 0 0,24 53 0 0 0,8-1 192 0 0,4-1 0 0 0,94 125 1 0 0,-78-116 7 0 0,89 174 0 0 0,-39-11-7 0 0,-90-193-132 0 0,-4 1 0 0 0,-2 0 0 0 0,-3 1 0 0 0,-3 1 0 0 0,-3 0 1 0 0,-1 129-1 0 0,-14-52 139 0 0,-6 0 1 0 0,-38 167-1 0 0,30-208-16 0 0,-57 162-1 0 0,53-202-98 0 0,-57 105 1 0 0,71-147-82 0 0,-22 40 138 0 0,-3-1 0 0 0,-2-2 0 0 0,-3-1-1 0 0,-51 54 1 0 0,-33 24 41 0 0,-37 36 17 0 0,127-138-137 0 0,-1-1 1 0 0,-79 50 0 0 0,10-17 65 0 0,-300 171 352 0 0,336-202-413 0 0,-1-2 0 0 0,-1-4 1 0 0,-2-3-1 0 0,-82 16 1 0 0,-171 42 132 0 0,126-30-154 0 0,-30 14-16 0 0,-56 13 13 0 0,113-40-58 0 0,-147 29 24 0 0,-353 4 69 0 0,415-50-86 0 0,201-14-26 0 0,0 2 0 0 0,-80 26 1 0 0,95-22 5 0 0,-192 72 25 0 0,199-71-32 0 0,0 1 1 0 0,1 2-1 0 0,2 2 1 0 0,-44 34-1 0 0,24-17 4 0 0,-2-2 0 0 0,-1-3 0 0 0,-99 44-1 0 0,0 1-2 0 0,-251 113 667 0 0,383-182-1321 0 0,-1-2 1 0 0,-25 5-1 0 0,-2 1-4217 0 0,35-10 2595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9T15:17:40.544"/>
    </inkml:context>
    <inkml:brush xml:id="br0">
      <inkml:brushProperty name="width" value="0.15875" units="cm"/>
      <inkml:brushProperty name="height" value="0.15875" units="cm"/>
      <inkml:brushProperty name="color" value="#E40513"/>
    </inkml:brush>
  </inkml:definitions>
  <inkml:trace contextRef="#ctx0" brushRef="#br0">5538 1 808 0 0,'0'0'528'0'0,"-14"1"5267"0"0,14 1-5736 0 0,0 0-1 0 0,0 0 1 0 0,0 0 0 0 0,0 0-1 0 0,0 0 1 0 0,0 0 0 0 0,0 0-1 0 0,0 0 1 0 0,1 0 0 0 0,-1 0-1 0 0,1-1 1 0 0,0 1 0 0 0,-1 0-1 0 0,1 0 1 0 0,0 0 0 0 0,0-1-1 0 0,1 3 1 0 0,26 39 351 0 0,-13-20-278 0 0,-4-3-83 0 0,-1 1 0 0 0,-1 0 0 0 0,-1 1 0 0 0,-1 0 0 0 0,-1 0 0 0 0,0 0 0 0 0,-2 1 0 0 0,2 27 0 0 0,-2-10-19 0 0,-2-11 26 0 0,1-1 1 0 0,2 0-1 0 0,1 0 1 0 0,17 52-1 0 0,-17-63-34 0 0,-2 0-1 0 0,0 0 1 0 0,0 0-1 0 0,-2 1 1 0 0,0-1-1 0 0,-1 1 1 0 0,-1 0 0 0 0,0-1-1 0 0,-2 1 1 0 0,0-1-1 0 0,-1 1 1 0 0,0-1-1 0 0,-1 0 1 0 0,-2 0 0 0 0,1 0-1 0 0,-9 16 1 0 0,-5 21 29 0 0,-18 87-1 0 0,5-18 9 0 0,-10 21 25 0 0,-42 252 1 0 0,81-361-51 0 0,2 0 0 0 0,1 0-1 0 0,1 0 1 0 0,3 1 0 0 0,0-2-1 0 0,2 1 1 0 0,2-1 0 0 0,1 0-1 0 0,2 0 1 0 0,24 53 0 0 0,8-1 192 0 0,4-1 0 0 0,94 125 1 0 0,-78-116 7 0 0,89 174 0 0 0,-39-11-7 0 0,-90-193-132 0 0,-4 1 0 0 0,-2 0 0 0 0,-3 1 0 0 0,-3 1 0 0 0,-3 0 1 0 0,-1 129-1 0 0,-14-52 139 0 0,-6 0 1 0 0,-38 167-1 0 0,30-208-16 0 0,-57 162-1 0 0,53-202-98 0 0,-57 105 1 0 0,71-147-82 0 0,-22 40 138 0 0,-3-1 0 0 0,-2-2 0 0 0,-3-1-1 0 0,-51 54 1 0 0,-33 24 41 0 0,-37 36 17 0 0,127-138-137 0 0,-1-1 1 0 0,-79 50 0 0 0,10-17 65 0 0,-300 171 352 0 0,336-202-413 0 0,-1-2 0 0 0,-1-4 1 0 0,-2-3-1 0 0,-82 16 1 0 0,-171 42 132 0 0,126-30-154 0 0,-30 14-16 0 0,-56 13 13 0 0,113-40-58 0 0,-147 29 24 0 0,-353 4 69 0 0,415-50-86 0 0,201-14-26 0 0,0 2 0 0 0,-80 26 1 0 0,95-22 5 0 0,-192 72 25 0 0,199-71-32 0 0,0 1 1 0 0,1 2-1 0 0,2 2 1 0 0,-44 34-1 0 0,24-17 4 0 0,-2-2 0 0 0,-1-3 0 0 0,-99 44-1 0 0,0 1-2 0 0,-251 113 667 0 0,383-182-1321 0 0,-1-2 1 0 0,-25 5-1 0 0,-2 1-4217 0 0,35-10 2595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9T15:17:40.544"/>
    </inkml:context>
    <inkml:brush xml:id="br0">
      <inkml:brushProperty name="width" value="0.15875" units="cm"/>
      <inkml:brushProperty name="height" value="0.15875" units="cm"/>
      <inkml:brushProperty name="color" value="#E40513"/>
    </inkml:brush>
  </inkml:definitions>
  <inkml:trace contextRef="#ctx0" brushRef="#br0">5538 1 808 0 0,'0'0'528'0'0,"-14"1"5267"0"0,14 1-5736 0 0,0 0-1 0 0,0 0 1 0 0,0 0 0 0 0,0 0-1 0 0,0 0 1 0 0,0 0 0 0 0,0 0-1 0 0,0 0 1 0 0,1 0 0 0 0,-1 0-1 0 0,1-1 1 0 0,0 1 0 0 0,-1 0-1 0 0,1 0 1 0 0,0 0 0 0 0,0-1-1 0 0,1 3 1 0 0,26 39 351 0 0,-13-20-278 0 0,-4-3-83 0 0,-1 1 0 0 0,-1 0 0 0 0,-1 1 0 0 0,-1 0 0 0 0,-1 0 0 0 0,0 0 0 0 0,-2 1 0 0 0,2 27 0 0 0,-2-10-19 0 0,-2-11 26 0 0,1-1 1 0 0,2 0-1 0 0,1 0 1 0 0,17 52-1 0 0,-17-63-34 0 0,-2 0-1 0 0,0 0 1 0 0,0 0-1 0 0,-2 1 1 0 0,0-1-1 0 0,-1 1 1 0 0,-1 0 0 0 0,0-1-1 0 0,-2 1 1 0 0,0-1-1 0 0,-1 1 1 0 0,0-1-1 0 0,-1 0 1 0 0,-2 0 0 0 0,1 0-1 0 0,-9 16 1 0 0,-5 21 29 0 0,-18 87-1 0 0,5-18 9 0 0,-10 21 25 0 0,-42 252 1 0 0,81-361-51 0 0,2 0 0 0 0,1 0-1 0 0,1 0 1 0 0,3 1 0 0 0,0-2-1 0 0,2 1 1 0 0,2-1 0 0 0,1 0-1 0 0,2 0 1 0 0,24 53 0 0 0,8-1 192 0 0,4-1 0 0 0,94 125 1 0 0,-78-116 7 0 0,89 174 0 0 0,-39-11-7 0 0,-90-193-132 0 0,-4 1 0 0 0,-2 0 0 0 0,-3 1 0 0 0,-3 1 0 0 0,-3 0 1 0 0,-1 129-1 0 0,-14-52 139 0 0,-6 0 1 0 0,-38 167-1 0 0,30-208-16 0 0,-57 162-1 0 0,53-202-98 0 0,-57 105 1 0 0,71-147-82 0 0,-22 40 138 0 0,-3-1 0 0 0,-2-2 0 0 0,-3-1-1 0 0,-51 54 1 0 0,-33 24 41 0 0,-37 36 17 0 0,127-138-137 0 0,-1-1 1 0 0,-79 50 0 0 0,10-17 65 0 0,-300 171 352 0 0,336-202-413 0 0,-1-2 0 0 0,-1-4 1 0 0,-2-3-1 0 0,-82 16 1 0 0,-171 42 132 0 0,126-30-154 0 0,-30 14-16 0 0,-56 13 13 0 0,113-40-58 0 0,-147 29 24 0 0,-353 4 69 0 0,415-50-86 0 0,201-14-26 0 0,0 2 0 0 0,-80 26 1 0 0,95-22 5 0 0,-192 72 25 0 0,199-71-32 0 0,0 1 1 0 0,1 2-1 0 0,2 2 1 0 0,-44 34-1 0 0,24-17 4 0 0,-2-2 0 0 0,-1-3 0 0 0,-99 44-1 0 0,0 1-2 0 0,-251 113 667 0 0,383-182-1321 0 0,-1-2 1 0 0,-25 5-1 0 0,-2 1-4217 0 0,35-10 2595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9T15:17:40.544"/>
    </inkml:context>
    <inkml:brush xml:id="br0">
      <inkml:brushProperty name="width" value="0.15875" units="cm"/>
      <inkml:brushProperty name="height" value="0.15875" units="cm"/>
      <inkml:brushProperty name="color" value="#E40513"/>
    </inkml:brush>
  </inkml:definitions>
  <inkml:trace contextRef="#ctx0" brushRef="#br0">5538 1 808 0 0,'0'0'528'0'0,"-14"1"5267"0"0,14 1-5736 0 0,0 0-1 0 0,0 0 1 0 0,0 0 0 0 0,0 0-1 0 0,0 0 1 0 0,0 0 0 0 0,0 0-1 0 0,0 0 1 0 0,1 0 0 0 0,-1 0-1 0 0,1-1 1 0 0,0 1 0 0 0,-1 0-1 0 0,1 0 1 0 0,0 0 0 0 0,0-1-1 0 0,1 3 1 0 0,26 39 351 0 0,-13-20-278 0 0,-4-3-83 0 0,-1 1 0 0 0,-1 0 0 0 0,-1 1 0 0 0,-1 0 0 0 0,-1 0 0 0 0,0 0 0 0 0,-2 1 0 0 0,2 27 0 0 0,-2-10-19 0 0,-2-11 26 0 0,1-1 1 0 0,2 0-1 0 0,1 0 1 0 0,17 52-1 0 0,-17-63-34 0 0,-2 0-1 0 0,0 0 1 0 0,0 0-1 0 0,-2 1 1 0 0,0-1-1 0 0,-1 1 1 0 0,-1 0 0 0 0,0-1-1 0 0,-2 1 1 0 0,0-1-1 0 0,-1 1 1 0 0,0-1-1 0 0,-1 0 1 0 0,-2 0 0 0 0,1 0-1 0 0,-9 16 1 0 0,-5 21 29 0 0,-18 87-1 0 0,5-18 9 0 0,-10 21 25 0 0,-42 252 1 0 0,81-361-51 0 0,2 0 0 0 0,1 0-1 0 0,1 0 1 0 0,3 1 0 0 0,0-2-1 0 0,2 1 1 0 0,2-1 0 0 0,1 0-1 0 0,2 0 1 0 0,24 53 0 0 0,8-1 192 0 0,4-1 0 0 0,94 125 1 0 0,-78-116 7 0 0,89 174 0 0 0,-39-11-7 0 0,-90-193-132 0 0,-4 1 0 0 0,-2 0 0 0 0,-3 1 0 0 0,-3 1 0 0 0,-3 0 1 0 0,-1 129-1 0 0,-14-52 139 0 0,-6 0 1 0 0,-38 167-1 0 0,30-208-16 0 0,-57 162-1 0 0,53-202-98 0 0,-57 105 1 0 0,71-147-82 0 0,-22 40 138 0 0,-3-1 0 0 0,-2-2 0 0 0,-3-1-1 0 0,-51 54 1 0 0,-33 24 41 0 0,-37 36 17 0 0,127-138-137 0 0,-1-1 1 0 0,-79 50 0 0 0,10-17 65 0 0,-300 171 352 0 0,336-202-413 0 0,-1-2 0 0 0,-1-4 1 0 0,-2-3-1 0 0,-82 16 1 0 0,-171 42 132 0 0,126-30-154 0 0,-30 14-16 0 0,-56 13 13 0 0,113-40-58 0 0,-147 29 24 0 0,-353 4 69 0 0,415-50-86 0 0,201-14-26 0 0,0 2 0 0 0,-80 26 1 0 0,95-22 5 0 0,-192 72 25 0 0,199-71-32 0 0,0 1 1 0 0,1 2-1 0 0,2 2 1 0 0,-44 34-1 0 0,24-17 4 0 0,-2-2 0 0 0,-1-3 0 0 0,-99 44-1 0 0,0 1-2 0 0,-251 113 667 0 0,383-182-1321 0 0,-1-2 1 0 0,-25 5-1 0 0,-2 1-4217 0 0,35-10 2595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9T15:17:40.544"/>
    </inkml:context>
    <inkml:brush xml:id="br0">
      <inkml:brushProperty name="width" value="0.15875" units="cm"/>
      <inkml:brushProperty name="height" value="0.15875" units="cm"/>
      <inkml:brushProperty name="color" value="#E40513"/>
    </inkml:brush>
  </inkml:definitions>
  <inkml:trace contextRef="#ctx0" brushRef="#br0">5538 1 808 0 0,'0'0'528'0'0,"-14"1"5267"0"0,14 1-5736 0 0,0 0-1 0 0,0 0 1 0 0,0 0 0 0 0,0 0-1 0 0,0 0 1 0 0,0 0 0 0 0,0 0-1 0 0,0 0 1 0 0,1 0 0 0 0,-1 0-1 0 0,1-1 1 0 0,0 1 0 0 0,-1 0-1 0 0,1 0 1 0 0,0 0 0 0 0,0-1-1 0 0,1 3 1 0 0,26 39 351 0 0,-13-20-278 0 0,-4-3-83 0 0,-1 1 0 0 0,-1 0 0 0 0,-1 1 0 0 0,-1 0 0 0 0,-1 0 0 0 0,0 0 0 0 0,-2 1 0 0 0,2 27 0 0 0,-2-10-19 0 0,-2-11 26 0 0,1-1 1 0 0,2 0-1 0 0,1 0 1 0 0,17 52-1 0 0,-17-63-34 0 0,-2 0-1 0 0,0 0 1 0 0,0 0-1 0 0,-2 1 1 0 0,0-1-1 0 0,-1 1 1 0 0,-1 0 0 0 0,0-1-1 0 0,-2 1 1 0 0,0-1-1 0 0,-1 1 1 0 0,0-1-1 0 0,-1 0 1 0 0,-2 0 0 0 0,1 0-1 0 0,-9 16 1 0 0,-5 21 29 0 0,-18 87-1 0 0,5-18 9 0 0,-10 21 25 0 0,-42 252 1 0 0,81-361-51 0 0,2 0 0 0 0,1 0-1 0 0,1 0 1 0 0,3 1 0 0 0,0-2-1 0 0,2 1 1 0 0,2-1 0 0 0,1 0-1 0 0,2 0 1 0 0,24 53 0 0 0,8-1 192 0 0,4-1 0 0 0,94 125 1 0 0,-78-116 7 0 0,89 174 0 0 0,-39-11-7 0 0,-90-193-132 0 0,-4 1 0 0 0,-2 0 0 0 0,-3 1 0 0 0,-3 1 0 0 0,-3 0 1 0 0,-1 129-1 0 0,-14-52 139 0 0,-6 0 1 0 0,-38 167-1 0 0,30-208-16 0 0,-57 162-1 0 0,53-202-98 0 0,-57 105 1 0 0,71-147-82 0 0,-22 40 138 0 0,-3-1 0 0 0,-2-2 0 0 0,-3-1-1 0 0,-51 54 1 0 0,-33 24 41 0 0,-37 36 17 0 0,127-138-137 0 0,-1-1 1 0 0,-79 50 0 0 0,10-17 65 0 0,-300 171 352 0 0,336-202-413 0 0,-1-2 0 0 0,-1-4 1 0 0,-2-3-1 0 0,-82 16 1 0 0,-171 42 132 0 0,126-30-154 0 0,-30 14-16 0 0,-56 13 13 0 0,113-40-58 0 0,-147 29 24 0 0,-353 4 69 0 0,415-50-86 0 0,201-14-26 0 0,0 2 0 0 0,-80 26 1 0 0,95-22 5 0 0,-192 72 25 0 0,199-71-32 0 0,0 1 1 0 0,1 2-1 0 0,2 2 1 0 0,-44 34-1 0 0,24-17 4 0 0,-2-2 0 0 0,-1-3 0 0 0,-99 44-1 0 0,0 1-2 0 0,-251 113 667 0 0,383-182-1321 0 0,-1-2 1 0 0,-25 5-1 0 0,-2 1-4217 0 0,35-10 2595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D3BFEAE-C5AF-4EAA-AFAB-4635C547D913}" type="datetimeFigureOut">
              <a:rPr lang="de-CH" smtClean="0"/>
              <a:t>25.04.2024</a:t>
            </a:fld>
            <a:endParaRPr lang="de-CH"/>
          </a:p>
        </p:txBody>
      </p:sp>
      <p:sp>
        <p:nvSpPr>
          <p:cNvPr id="4" name="Slide Image Placeholder 3"/>
          <p:cNvSpPr>
            <a:spLocks noGrp="1" noRot="1" noChangeAspect="1"/>
          </p:cNvSpPr>
          <p:nvPr>
            <p:ph type="sldImg" idx="2"/>
          </p:nvPr>
        </p:nvSpPr>
        <p:spPr>
          <a:xfrm>
            <a:off x="3921125" y="857250"/>
            <a:ext cx="1301750" cy="231457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0687CD3-E9B2-4CCA-BA47-C23C881261F5}" type="slidenum">
              <a:rPr lang="de-CH" smtClean="0"/>
              <a:t>‹#›</a:t>
            </a:fld>
            <a:endParaRPr lang="de-CH"/>
          </a:p>
        </p:txBody>
      </p:sp>
    </p:spTree>
    <p:extLst>
      <p:ext uri="{BB962C8B-B14F-4D97-AF65-F5344CB8AC3E}">
        <p14:creationId xmlns:p14="http://schemas.microsoft.com/office/powerpoint/2010/main" val="2520549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15</a:t>
            </a:fld>
            <a:endParaRPr lang="de-CH"/>
          </a:p>
        </p:txBody>
      </p:sp>
    </p:spTree>
    <p:extLst>
      <p:ext uri="{BB962C8B-B14F-4D97-AF65-F5344CB8AC3E}">
        <p14:creationId xmlns:p14="http://schemas.microsoft.com/office/powerpoint/2010/main" val="192017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16</a:t>
            </a:fld>
            <a:endParaRPr lang="de-CH"/>
          </a:p>
        </p:txBody>
      </p:sp>
    </p:spTree>
    <p:extLst>
      <p:ext uri="{BB962C8B-B14F-4D97-AF65-F5344CB8AC3E}">
        <p14:creationId xmlns:p14="http://schemas.microsoft.com/office/powerpoint/2010/main" val="195628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24</a:t>
            </a:fld>
            <a:endParaRPr lang="de-CH"/>
          </a:p>
        </p:txBody>
      </p:sp>
    </p:spTree>
    <p:extLst>
      <p:ext uri="{BB962C8B-B14F-4D97-AF65-F5344CB8AC3E}">
        <p14:creationId xmlns:p14="http://schemas.microsoft.com/office/powerpoint/2010/main" val="1906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25</a:t>
            </a:fld>
            <a:endParaRPr lang="de-CH"/>
          </a:p>
        </p:txBody>
      </p:sp>
    </p:spTree>
    <p:extLst>
      <p:ext uri="{BB962C8B-B14F-4D97-AF65-F5344CB8AC3E}">
        <p14:creationId xmlns:p14="http://schemas.microsoft.com/office/powerpoint/2010/main" val="4217203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26</a:t>
            </a:fld>
            <a:endParaRPr lang="de-CH"/>
          </a:p>
        </p:txBody>
      </p:sp>
    </p:spTree>
    <p:extLst>
      <p:ext uri="{BB962C8B-B14F-4D97-AF65-F5344CB8AC3E}">
        <p14:creationId xmlns:p14="http://schemas.microsoft.com/office/powerpoint/2010/main" val="359389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27</a:t>
            </a:fld>
            <a:endParaRPr lang="de-CH"/>
          </a:p>
        </p:txBody>
      </p:sp>
    </p:spTree>
    <p:extLst>
      <p:ext uri="{BB962C8B-B14F-4D97-AF65-F5344CB8AC3E}">
        <p14:creationId xmlns:p14="http://schemas.microsoft.com/office/powerpoint/2010/main" val="269443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0687CD3-E9B2-4CCA-BA47-C23C881261F5}" type="slidenum">
              <a:rPr lang="de-CH" smtClean="0"/>
              <a:t>28</a:t>
            </a:fld>
            <a:endParaRPr lang="de-CH"/>
          </a:p>
        </p:txBody>
      </p:sp>
    </p:spTree>
    <p:extLst>
      <p:ext uri="{BB962C8B-B14F-4D97-AF65-F5344CB8AC3E}">
        <p14:creationId xmlns:p14="http://schemas.microsoft.com/office/powerpoint/2010/main" val="1289379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74E8F8A-4923-4610-8456-1A651635D8C8}" type="datetimeFigureOut">
              <a:rPr lang="de-CH" smtClean="0"/>
              <a:t>25.04.2024</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95845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4E8F8A-4923-4610-8456-1A651635D8C8}" type="datetimeFigureOut">
              <a:rPr lang="de-CH" smtClean="0"/>
              <a:t>25.04.2024</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372081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4E8F8A-4923-4610-8456-1A651635D8C8}" type="datetimeFigureOut">
              <a:rPr lang="de-CH" smtClean="0"/>
              <a:t>25.04.2024</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1851188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4E8F8A-4923-4610-8456-1A651635D8C8}" type="datetimeFigureOut">
              <a:rPr lang="de-CH" smtClean="0"/>
              <a:t>25.04.2024</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2580211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4E8F8A-4923-4610-8456-1A651635D8C8}" type="datetimeFigureOut">
              <a:rPr lang="de-CH" smtClean="0"/>
              <a:t>25.04.2024</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14490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4E8F8A-4923-4610-8456-1A651635D8C8}" type="datetimeFigureOut">
              <a:rPr lang="de-CH" smtClean="0"/>
              <a:t>25.04.2024</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316068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4E8F8A-4923-4610-8456-1A651635D8C8}" type="datetimeFigureOut">
              <a:rPr lang="de-CH" smtClean="0"/>
              <a:t>25.04.2024</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28564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4E8F8A-4923-4610-8456-1A651635D8C8}" type="datetimeFigureOut">
              <a:rPr lang="de-CH" smtClean="0"/>
              <a:t>25.04.2024</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89238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E8F8A-4923-4610-8456-1A651635D8C8}" type="datetimeFigureOut">
              <a:rPr lang="de-CH" smtClean="0"/>
              <a:t>25.04.2024</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194239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4E8F8A-4923-4610-8456-1A651635D8C8}" type="datetimeFigureOut">
              <a:rPr lang="de-CH" smtClean="0"/>
              <a:t>25.04.2024</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18709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4E8F8A-4923-4610-8456-1A651635D8C8}" type="datetimeFigureOut">
              <a:rPr lang="de-CH" smtClean="0"/>
              <a:t>25.04.2024</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7B6901C-236F-45FC-BACA-B63275F527B3}" type="slidenum">
              <a:rPr lang="de-CH" smtClean="0"/>
              <a:t>‹#›</a:t>
            </a:fld>
            <a:endParaRPr lang="de-CH"/>
          </a:p>
        </p:txBody>
      </p:sp>
    </p:spTree>
    <p:extLst>
      <p:ext uri="{BB962C8B-B14F-4D97-AF65-F5344CB8AC3E}">
        <p14:creationId xmlns:p14="http://schemas.microsoft.com/office/powerpoint/2010/main" val="68766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F74E8F8A-4923-4610-8456-1A651635D8C8}" type="datetimeFigureOut">
              <a:rPr lang="de-CH" smtClean="0"/>
              <a:t>25.04.2024</a:t>
            </a:fld>
            <a:endParaRPr lang="de-CH"/>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C7B6901C-236F-45FC-BACA-B63275F527B3}" type="slidenum">
              <a:rPr lang="de-CH" smtClean="0"/>
              <a:t>‹#›</a:t>
            </a:fld>
            <a:endParaRPr lang="de-CH"/>
          </a:p>
        </p:txBody>
      </p:sp>
    </p:spTree>
    <p:extLst>
      <p:ext uri="{BB962C8B-B14F-4D97-AF65-F5344CB8AC3E}">
        <p14:creationId xmlns:p14="http://schemas.microsoft.com/office/powerpoint/2010/main" val="3267050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slide" Target="slide9.xml"/><Relationship Id="rId12" Type="http://schemas.openxmlformats.org/officeDocument/2006/relationships/image" Target="../media/image3.svg"/><Relationship Id="rId17" Type="http://schemas.openxmlformats.org/officeDocument/2006/relationships/image" Target="../media/image1.jpg"/><Relationship Id="rId2" Type="http://schemas.openxmlformats.org/officeDocument/2006/relationships/image" Target="../media/image4.png"/><Relationship Id="rId16"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slide" Target="slide11.xml"/><Relationship Id="rId10" Type="http://schemas.openxmlformats.org/officeDocument/2006/relationships/slide" Target="slide8.xml"/><Relationship Id="rId4" Type="http://schemas.openxmlformats.org/officeDocument/2006/relationships/image" Target="../media/image6.svg"/><Relationship Id="rId9" Type="http://schemas.openxmlformats.org/officeDocument/2006/relationships/image" Target="../media/image10.svg"/><Relationship Id="rId14"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17.xml"/><Relationship Id="rId3" Type="http://schemas.openxmlformats.org/officeDocument/2006/relationships/image" Target="../media/image5.png"/><Relationship Id="rId7" Type="http://schemas.openxmlformats.org/officeDocument/2006/relationships/slide" Target="slide9.xml"/><Relationship Id="rId12" Type="http://schemas.openxmlformats.org/officeDocument/2006/relationships/hyperlink" Target="https://www.zum-ochsen.ch/" TargetMode="External"/><Relationship Id="rId17" Type="http://schemas.openxmlformats.org/officeDocument/2006/relationships/image" Target="../media/image3.svg"/><Relationship Id="rId2" Type="http://schemas.openxmlformats.org/officeDocument/2006/relationships/image" Target="../media/image4.png"/><Relationship Id="rId16" Type="http://schemas.openxmlformats.org/officeDocument/2006/relationships/image" Target="../media/image2.png"/><Relationship Id="rId20"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slide" Target="slide10.xml"/><Relationship Id="rId10" Type="http://schemas.openxmlformats.org/officeDocument/2006/relationships/slide" Target="slide8.xml"/><Relationship Id="rId19" Type="http://schemas.openxmlformats.org/officeDocument/2006/relationships/slide" Target="slide18.xml"/><Relationship Id="rId4" Type="http://schemas.openxmlformats.org/officeDocument/2006/relationships/image" Target="../media/image6.svg"/><Relationship Id="rId9" Type="http://schemas.openxmlformats.org/officeDocument/2006/relationships/image" Target="../media/image10.svg"/><Relationship Id="rId14"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17.xml"/><Relationship Id="rId3" Type="http://schemas.openxmlformats.org/officeDocument/2006/relationships/image" Target="../media/image5.png"/><Relationship Id="rId7" Type="http://schemas.openxmlformats.org/officeDocument/2006/relationships/slide" Target="slide13.xml"/><Relationship Id="rId12" Type="http://schemas.openxmlformats.org/officeDocument/2006/relationships/hyperlink" Target="https://www.zum-ochsen.ch/" TargetMode="External"/><Relationship Id="rId17" Type="http://schemas.openxmlformats.org/officeDocument/2006/relationships/image" Target="../media/image3.svg"/><Relationship Id="rId2" Type="http://schemas.openxmlformats.org/officeDocument/2006/relationships/image" Target="../media/image4.png"/><Relationship Id="rId16" Type="http://schemas.openxmlformats.org/officeDocument/2006/relationships/image" Target="../media/image2.png"/><Relationship Id="rId20"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slide" Target="slide10.xml"/><Relationship Id="rId10" Type="http://schemas.openxmlformats.org/officeDocument/2006/relationships/slide" Target="slide8.xml"/><Relationship Id="rId19" Type="http://schemas.openxmlformats.org/officeDocument/2006/relationships/slide" Target="slide18.xml"/><Relationship Id="rId4" Type="http://schemas.openxmlformats.org/officeDocument/2006/relationships/image" Target="../media/image6.svg"/><Relationship Id="rId9" Type="http://schemas.openxmlformats.org/officeDocument/2006/relationships/image" Target="../media/image10.svg"/><Relationship Id="rId14" Type="http://schemas.openxmlformats.org/officeDocument/2006/relationships/image" Target="../media/image15.svg"/></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hyperlink" Target="https://www.hikr.org/dir/Bergrestaurant_Sennh%C3%BCtte_Menigwald_84273/" TargetMode="External"/><Relationship Id="rId18" Type="http://schemas.openxmlformats.org/officeDocument/2006/relationships/image" Target="../media/image23.jpg"/><Relationship Id="rId3" Type="http://schemas.openxmlformats.org/officeDocument/2006/relationships/slide" Target="slide8.xml"/><Relationship Id="rId21" Type="http://schemas.openxmlformats.org/officeDocument/2006/relationships/image" Target="../media/image2.png"/><Relationship Id="rId7" Type="http://schemas.openxmlformats.org/officeDocument/2006/relationships/hyperlink" Target="https://www.myswitzerland.com/de-ch/erlebnisse/essen-trinken/restaurant/bergrestaurant-alpstubli-1/" TargetMode="External"/><Relationship Id="rId12" Type="http://schemas.openxmlformats.org/officeDocument/2006/relationships/image" Target="../media/image20.jpg"/><Relationship Id="rId17" Type="http://schemas.openxmlformats.org/officeDocument/2006/relationships/hyperlink" Target="https://www.best-of-zillertal.at/fuegen-kaltenbach-region/infrastruktur-a-z/detail/infrastruktur/bergrestaurant-marendalm-1700m-hochzillertal-kaltenbach/" TargetMode="External"/><Relationship Id="rId25" Type="http://schemas.openxmlformats.org/officeDocument/2006/relationships/image" Target="../media/image1.jpg"/><Relationship Id="rId2" Type="http://schemas.openxmlformats.org/officeDocument/2006/relationships/slide" Target="slide7.xml"/><Relationship Id="rId16" Type="http://schemas.openxmlformats.org/officeDocument/2006/relationships/image" Target="../media/image22.jpg"/><Relationship Id="rId20" Type="http://schemas.openxmlformats.org/officeDocument/2006/relationships/slide" Target="slide12.xml"/><Relationship Id="rId1" Type="http://schemas.openxmlformats.org/officeDocument/2006/relationships/slideLayout" Target="../slideLayouts/slideLayout7.xml"/><Relationship Id="rId6" Type="http://schemas.openxmlformats.org/officeDocument/2006/relationships/image" Target="../media/image17.jpg"/><Relationship Id="rId11" Type="http://schemas.openxmlformats.org/officeDocument/2006/relationships/hyperlink" Target="https://www.rollingpin.at/unternehmen/bergrestaurant-heim-hochalm-rauris/" TargetMode="External"/><Relationship Id="rId24" Type="http://schemas.openxmlformats.org/officeDocument/2006/relationships/slide" Target="slide18.xml"/><Relationship Id="rId5" Type="http://schemas.openxmlformats.org/officeDocument/2006/relationships/hyperlink" Target="https://www.saas-fee.ch/de/kulinarik/bergrestaurants/bergrestaurant-alpina" TargetMode="External"/><Relationship Id="rId15" Type="http://schemas.openxmlformats.org/officeDocument/2006/relationships/hyperlink" Target="https://www.walker-ht.ch/referenzen/bergrestaurant-chueestall" TargetMode="External"/><Relationship Id="rId23" Type="http://schemas.openxmlformats.org/officeDocument/2006/relationships/slide" Target="slide17.xml"/><Relationship Id="rId10" Type="http://schemas.openxmlformats.org/officeDocument/2006/relationships/image" Target="../media/image19.jpg"/><Relationship Id="rId19" Type="http://schemas.openxmlformats.org/officeDocument/2006/relationships/hyperlink" Target="https://www.tripadvisor.com.br/Restaurant_Review-g188098-d4844581-Reviews-Bergrestaurant_Simi-Zermatt_Canton_of_Valais_Swiss_Alps.html" TargetMode="External"/><Relationship Id="rId4" Type="http://schemas.openxmlformats.org/officeDocument/2006/relationships/image" Target="../media/image16.jpeg"/><Relationship Id="rId9" Type="http://schemas.openxmlformats.org/officeDocument/2006/relationships/hyperlink" Target="https://www.myswitzerland.com/de/erlebnisse/essen-trinken/restaurant/bergrestaurant-sillerenbuehl/" TargetMode="External"/><Relationship Id="rId14" Type="http://schemas.openxmlformats.org/officeDocument/2006/relationships/image" Target="../media/image21.jpeg"/><Relationship Id="rId22"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8.xml"/><Relationship Id="rId7" Type="http://schemas.openxmlformats.org/officeDocument/2006/relationships/image" Target="../media/image3.svg"/><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svg"/><Relationship Id="rId10" Type="http://schemas.openxmlformats.org/officeDocument/2006/relationships/image" Target="../media/image1.jpg"/><Relationship Id="rId4" Type="http://schemas.openxmlformats.org/officeDocument/2006/relationships/image" Target="../media/image24.png"/><Relationship Id="rId9" Type="http://schemas.openxmlformats.org/officeDocument/2006/relationships/slide" Target="slide18.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image" Target="../media/image3.svg"/><Relationship Id="rId10" Type="http://schemas.openxmlformats.org/officeDocument/2006/relationships/image" Target="../media/image1.jpg"/><Relationship Id="rId4" Type="http://schemas.openxmlformats.org/officeDocument/2006/relationships/image" Target="../media/image11.png"/><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18" Type="http://schemas.openxmlformats.org/officeDocument/2006/relationships/image" Target="../media/image2.png"/><Relationship Id="rId3" Type="http://schemas.openxmlformats.org/officeDocument/2006/relationships/image" Target="../media/image4.png"/><Relationship Id="rId21" Type="http://schemas.openxmlformats.org/officeDocument/2006/relationships/slide" Target="slide18.xml"/><Relationship Id="rId7" Type="http://schemas.openxmlformats.org/officeDocument/2006/relationships/image" Target="../media/image9.png"/><Relationship Id="rId17" Type="http://schemas.openxmlformats.org/officeDocument/2006/relationships/slide" Target="slide11.xml"/><Relationship Id="rId2" Type="http://schemas.openxmlformats.org/officeDocument/2006/relationships/notesSlide" Target="../notesSlides/notesSlide2.xml"/><Relationship Id="rId16" Type="http://schemas.openxmlformats.org/officeDocument/2006/relationships/image" Target="../media/image8.svg"/><Relationship Id="rId20"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15.xml"/><Relationship Id="rId11" Type="http://schemas.openxmlformats.org/officeDocument/2006/relationships/customXml" Target="../ink/ink1.xml"/><Relationship Id="rId5" Type="http://schemas.openxmlformats.org/officeDocument/2006/relationships/image" Target="../media/image6.svg"/><Relationship Id="rId15" Type="http://schemas.openxmlformats.org/officeDocument/2006/relationships/image" Target="../media/image7.png"/><Relationship Id="rId10" Type="http://schemas.openxmlformats.org/officeDocument/2006/relationships/slide" Target="slide10.xml"/><Relationship Id="rId19" Type="http://schemas.openxmlformats.org/officeDocument/2006/relationships/image" Target="../media/image3.svg"/><Relationship Id="rId4" Type="http://schemas.openxmlformats.org/officeDocument/2006/relationships/image" Target="../media/image5.png"/><Relationship Id="rId9" Type="http://schemas.openxmlformats.org/officeDocument/2006/relationships/slide" Target="slide8.xml"/><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slide" Target="slide13.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1.jp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slide" Target="slide7.xml"/><Relationship Id="rId2" Type="http://schemas.openxmlformats.org/officeDocument/2006/relationships/slide" Target="slide9.xml"/><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slide" Target="slide17.xml"/><Relationship Id="rId5" Type="http://schemas.openxmlformats.org/officeDocument/2006/relationships/slide" Target="slide23.xml"/><Relationship Id="rId10" Type="http://schemas.openxmlformats.org/officeDocument/2006/relationships/image" Target="../media/image3.svg"/><Relationship Id="rId4" Type="http://schemas.openxmlformats.org/officeDocument/2006/relationships/slide" Target="slide15.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3.svg"/><Relationship Id="rId10"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jpg"/></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7.xml"/><Relationship Id="rId11" Type="http://schemas.openxmlformats.org/officeDocument/2006/relationships/image" Target="../media/image1.jpg"/><Relationship Id="rId5" Type="http://schemas.openxmlformats.org/officeDocument/2006/relationships/image" Target="../media/image3.svg"/><Relationship Id="rId10" Type="http://schemas.openxmlformats.org/officeDocument/2006/relationships/slide" Target="slide19.xml"/><Relationship Id="rId4" Type="http://schemas.openxmlformats.org/officeDocument/2006/relationships/image" Target="../media/image2.png"/><Relationship Id="rId9"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2.png"/><Relationship Id="rId3" Type="http://schemas.openxmlformats.org/officeDocument/2006/relationships/image" Target="../media/image4.png"/><Relationship Id="rId21" Type="http://schemas.openxmlformats.org/officeDocument/2006/relationships/slide" Target="slide18.xml"/><Relationship Id="rId7" Type="http://schemas.openxmlformats.org/officeDocument/2006/relationships/slide" Target="slide7.xml"/><Relationship Id="rId12" Type="http://schemas.openxmlformats.org/officeDocument/2006/relationships/customXml" Target="../ink/ink2.xml"/><Relationship Id="rId17" Type="http://schemas.openxmlformats.org/officeDocument/2006/relationships/slide" Target="slide25.xml"/><Relationship Id="rId2" Type="http://schemas.openxmlformats.org/officeDocument/2006/relationships/notesSlide" Target="../notesSlides/notesSlide3.xml"/><Relationship Id="rId16" Type="http://schemas.openxmlformats.org/officeDocument/2006/relationships/image" Target="../media/image8.svg"/><Relationship Id="rId20"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slide" Target="slide10.xml"/><Relationship Id="rId24" Type="http://schemas.openxmlformats.org/officeDocument/2006/relationships/slide" Target="slide28.xml"/><Relationship Id="rId5" Type="http://schemas.openxmlformats.org/officeDocument/2006/relationships/image" Target="../media/image5.png"/><Relationship Id="rId15" Type="http://schemas.openxmlformats.org/officeDocument/2006/relationships/image" Target="../media/image7.png"/><Relationship Id="rId23" Type="http://schemas.openxmlformats.org/officeDocument/2006/relationships/slide" Target="slide27.xml"/><Relationship Id="rId10" Type="http://schemas.openxmlformats.org/officeDocument/2006/relationships/slide" Target="slide8.xml"/><Relationship Id="rId19" Type="http://schemas.openxmlformats.org/officeDocument/2006/relationships/image" Target="../media/image3.svg"/><Relationship Id="rId4" Type="http://schemas.openxmlformats.org/officeDocument/2006/relationships/slide" Target="slide9.xml"/><Relationship Id="rId9" Type="http://schemas.openxmlformats.org/officeDocument/2006/relationships/image" Target="../media/image10.svg"/><Relationship Id="rId14" Type="http://schemas.openxmlformats.org/officeDocument/2006/relationships/image" Target="../media/image25.png"/><Relationship Id="rId22" Type="http://schemas.openxmlformats.org/officeDocument/2006/relationships/slide" Target="slide26.xml"/></Relationships>
</file>

<file path=ppt/slides/_rels/slide25.xml.rels><?xml version="1.0" encoding="UTF-8" standalone="yes"?>
<Relationships xmlns="http://schemas.openxmlformats.org/package/2006/relationships"><Relationship Id="rId8" Type="http://schemas.openxmlformats.org/officeDocument/2006/relationships/slide" Target="slide10.xml"/><Relationship Id="rId18" Type="http://schemas.openxmlformats.org/officeDocument/2006/relationships/image" Target="../media/image3.svg"/><Relationship Id="rId26" Type="http://schemas.openxmlformats.org/officeDocument/2006/relationships/slide" Target="slide26.xml"/><Relationship Id="rId3" Type="http://schemas.openxmlformats.org/officeDocument/2006/relationships/image" Target="../media/image4.png"/><Relationship Id="rId21" Type="http://schemas.openxmlformats.org/officeDocument/2006/relationships/image" Target="../media/image5.png"/><Relationship Id="rId7" Type="http://schemas.openxmlformats.org/officeDocument/2006/relationships/slide" Target="slide8.xml"/><Relationship Id="rId17" Type="http://schemas.openxmlformats.org/officeDocument/2006/relationships/image" Target="../media/image2.png"/><Relationship Id="rId25" Type="http://schemas.openxmlformats.org/officeDocument/2006/relationships/slide" Target="slide25.xml"/><Relationship Id="rId2" Type="http://schemas.openxmlformats.org/officeDocument/2006/relationships/notesSlide" Target="../notesSlides/notesSlide4.xml"/><Relationship Id="rId16" Type="http://schemas.openxmlformats.org/officeDocument/2006/relationships/image" Target="../media/image8.svg"/><Relationship Id="rId20" Type="http://schemas.openxmlformats.org/officeDocument/2006/relationships/slide" Target="slide18.xml"/><Relationship Id="rId1" Type="http://schemas.openxmlformats.org/officeDocument/2006/relationships/slideLayout" Target="../slideLayouts/slideLayout7.xml"/><Relationship Id="rId6" Type="http://schemas.openxmlformats.org/officeDocument/2006/relationships/image" Target="../media/image10.svg"/><Relationship Id="rId24"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7.png"/><Relationship Id="rId23" Type="http://schemas.openxmlformats.org/officeDocument/2006/relationships/image" Target="../media/image28.png"/><Relationship Id="rId19" Type="http://schemas.openxmlformats.org/officeDocument/2006/relationships/slide" Target="slide17.xml"/><Relationship Id="rId4" Type="http://schemas.openxmlformats.org/officeDocument/2006/relationships/slide" Target="slide24.xml"/><Relationship Id="rId9" Type="http://schemas.openxmlformats.org/officeDocument/2006/relationships/customXml" Target="../ink/ink3.xml"/><Relationship Id="rId14" Type="http://schemas.openxmlformats.org/officeDocument/2006/relationships/image" Target="../media/image25.png"/><Relationship Id="rId22" Type="http://schemas.openxmlformats.org/officeDocument/2006/relationships/image" Target="../media/image6.svg"/><Relationship Id="rId27" Type="http://schemas.openxmlformats.org/officeDocument/2006/relationships/slide" Target="slide27.xml"/></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18" Type="http://schemas.openxmlformats.org/officeDocument/2006/relationships/image" Target="../media/image2.png"/><Relationship Id="rId26" Type="http://schemas.openxmlformats.org/officeDocument/2006/relationships/slide" Target="slide27.xml"/><Relationship Id="rId3" Type="http://schemas.openxmlformats.org/officeDocument/2006/relationships/image" Target="../media/image4.png"/><Relationship Id="rId21" Type="http://schemas.openxmlformats.org/officeDocument/2006/relationships/slide" Target="slide18.xml"/><Relationship Id="rId7" Type="http://schemas.openxmlformats.org/officeDocument/2006/relationships/image" Target="../media/image9.png"/><Relationship Id="rId17" Type="http://schemas.openxmlformats.org/officeDocument/2006/relationships/slide" Target="slide11.xml"/><Relationship Id="rId25" Type="http://schemas.openxmlformats.org/officeDocument/2006/relationships/slide" Target="slide25.xml"/><Relationship Id="rId2" Type="http://schemas.openxmlformats.org/officeDocument/2006/relationships/notesSlide" Target="../notesSlides/notesSlide5.xml"/><Relationship Id="rId16" Type="http://schemas.openxmlformats.org/officeDocument/2006/relationships/image" Target="../media/image8.svg"/><Relationship Id="rId20"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customXml" Target="../ink/ink4.xml"/><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7.png"/><Relationship Id="rId23" Type="http://schemas.openxmlformats.org/officeDocument/2006/relationships/image" Target="../media/image28.png"/><Relationship Id="rId10" Type="http://schemas.openxmlformats.org/officeDocument/2006/relationships/slide" Target="slide10.xml"/><Relationship Id="rId19" Type="http://schemas.openxmlformats.org/officeDocument/2006/relationships/image" Target="../media/image3.svg"/><Relationship Id="rId4" Type="http://schemas.openxmlformats.org/officeDocument/2006/relationships/image" Target="../media/image5.png"/><Relationship Id="rId9" Type="http://schemas.openxmlformats.org/officeDocument/2006/relationships/slide" Target="slide8.xml"/><Relationship Id="rId14" Type="http://schemas.openxmlformats.org/officeDocument/2006/relationships/image" Target="../media/image25.png"/><Relationship Id="rId22" Type="http://schemas.openxmlformats.org/officeDocument/2006/relationships/slide" Target="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18" Type="http://schemas.openxmlformats.org/officeDocument/2006/relationships/image" Target="../media/image2.png"/><Relationship Id="rId26" Type="http://schemas.openxmlformats.org/officeDocument/2006/relationships/slide" Target="slide27.xml"/><Relationship Id="rId3" Type="http://schemas.openxmlformats.org/officeDocument/2006/relationships/image" Target="../media/image4.png"/><Relationship Id="rId21" Type="http://schemas.openxmlformats.org/officeDocument/2006/relationships/slide" Target="slide18.xml"/><Relationship Id="rId7" Type="http://schemas.openxmlformats.org/officeDocument/2006/relationships/image" Target="../media/image9.png"/><Relationship Id="rId17" Type="http://schemas.openxmlformats.org/officeDocument/2006/relationships/slide" Target="slide11.xml"/><Relationship Id="rId25" Type="http://schemas.openxmlformats.org/officeDocument/2006/relationships/slide" Target="slide26.xml"/><Relationship Id="rId2" Type="http://schemas.openxmlformats.org/officeDocument/2006/relationships/notesSlide" Target="../notesSlides/notesSlide6.xml"/><Relationship Id="rId16" Type="http://schemas.openxmlformats.org/officeDocument/2006/relationships/image" Target="../media/image8.svg"/><Relationship Id="rId20"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customXml" Target="../ink/ink5.xml"/><Relationship Id="rId24" Type="http://schemas.openxmlformats.org/officeDocument/2006/relationships/slide" Target="slide25.xml"/><Relationship Id="rId5" Type="http://schemas.openxmlformats.org/officeDocument/2006/relationships/image" Target="../media/image6.svg"/><Relationship Id="rId15" Type="http://schemas.openxmlformats.org/officeDocument/2006/relationships/image" Target="../media/image7.png"/><Relationship Id="rId23" Type="http://schemas.openxmlformats.org/officeDocument/2006/relationships/image" Target="../media/image29.svg"/><Relationship Id="rId10" Type="http://schemas.openxmlformats.org/officeDocument/2006/relationships/slide" Target="slide10.xml"/><Relationship Id="rId19" Type="http://schemas.openxmlformats.org/officeDocument/2006/relationships/image" Target="../media/image3.svg"/><Relationship Id="rId4" Type="http://schemas.openxmlformats.org/officeDocument/2006/relationships/image" Target="../media/image5.png"/><Relationship Id="rId9" Type="http://schemas.openxmlformats.org/officeDocument/2006/relationships/slide" Target="slide8.xml"/><Relationship Id="rId14" Type="http://schemas.openxmlformats.org/officeDocument/2006/relationships/image" Target="../media/image25.png"/><Relationship Id="rId22"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18" Type="http://schemas.openxmlformats.org/officeDocument/2006/relationships/image" Target="../media/image2.png"/><Relationship Id="rId26" Type="http://schemas.openxmlformats.org/officeDocument/2006/relationships/slide" Target="slide27.xml"/><Relationship Id="rId3" Type="http://schemas.openxmlformats.org/officeDocument/2006/relationships/image" Target="../media/image4.png"/><Relationship Id="rId21" Type="http://schemas.openxmlformats.org/officeDocument/2006/relationships/slide" Target="slide18.xml"/><Relationship Id="rId7" Type="http://schemas.openxmlformats.org/officeDocument/2006/relationships/image" Target="../media/image9.png"/><Relationship Id="rId17" Type="http://schemas.openxmlformats.org/officeDocument/2006/relationships/slide" Target="slide11.xml"/><Relationship Id="rId25" Type="http://schemas.openxmlformats.org/officeDocument/2006/relationships/slide" Target="slide26.xml"/><Relationship Id="rId2" Type="http://schemas.openxmlformats.org/officeDocument/2006/relationships/notesSlide" Target="../notesSlides/notesSlide7.xml"/><Relationship Id="rId16" Type="http://schemas.openxmlformats.org/officeDocument/2006/relationships/image" Target="../media/image8.svg"/><Relationship Id="rId20"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customXml" Target="../ink/ink6.xml"/><Relationship Id="rId24" Type="http://schemas.openxmlformats.org/officeDocument/2006/relationships/slide" Target="slide25.xml"/><Relationship Id="rId5" Type="http://schemas.openxmlformats.org/officeDocument/2006/relationships/image" Target="../media/image6.svg"/><Relationship Id="rId15" Type="http://schemas.openxmlformats.org/officeDocument/2006/relationships/image" Target="../media/image7.png"/><Relationship Id="rId23" Type="http://schemas.openxmlformats.org/officeDocument/2006/relationships/image" Target="../media/image29.svg"/><Relationship Id="rId10" Type="http://schemas.openxmlformats.org/officeDocument/2006/relationships/slide" Target="slide10.xml"/><Relationship Id="rId19" Type="http://schemas.openxmlformats.org/officeDocument/2006/relationships/image" Target="../media/image3.svg"/><Relationship Id="rId4" Type="http://schemas.openxmlformats.org/officeDocument/2006/relationships/image" Target="../media/image5.png"/><Relationship Id="rId9" Type="http://schemas.openxmlformats.org/officeDocument/2006/relationships/slide" Target="slide8.xml"/><Relationship Id="rId14" Type="http://schemas.openxmlformats.org/officeDocument/2006/relationships/image" Target="../media/image25.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13.xml"/><Relationship Id="rId12"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image" Target="../media/image3.svg"/><Relationship Id="rId5" Type="http://schemas.openxmlformats.org/officeDocument/2006/relationships/slide" Target="slide24.xml"/><Relationship Id="rId10" Type="http://schemas.openxmlformats.org/officeDocument/2006/relationships/image" Target="../media/image2.png"/><Relationship Id="rId4" Type="http://schemas.openxmlformats.org/officeDocument/2006/relationships/slide" Target="slide15.xml"/><Relationship Id="rId9" Type="http://schemas.openxmlformats.org/officeDocument/2006/relationships/slide" Target="slide14.xml"/><Relationship Id="rId1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3.svg"/><Relationship Id="rId10"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slide" Target="slide10.xml"/><Relationship Id="rId17" Type="http://schemas.openxmlformats.org/officeDocument/2006/relationships/image" Target="../media/image1.jpg"/><Relationship Id="rId2" Type="http://schemas.openxmlformats.org/officeDocument/2006/relationships/image" Target="../media/image4.png"/><Relationship Id="rId16" Type="http://schemas.openxmlformats.org/officeDocument/2006/relationships/slide" Target="slide18.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slide" Target="slide17.xml"/><Relationship Id="rId10" Type="http://schemas.openxmlformats.org/officeDocument/2006/relationships/slide" Target="slide8.xml"/><Relationship Id="rId4" Type="http://schemas.openxmlformats.org/officeDocument/2006/relationships/image" Target="../media/image6.svg"/><Relationship Id="rId9" Type="http://schemas.openxmlformats.org/officeDocument/2006/relationships/image" Target="../media/image10.svg"/><Relationship Id="rId1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A6330E-C23E-4A42-855B-7D08E5BC79EC}"/>
              </a:ext>
            </a:extLst>
          </p:cNvPr>
          <p:cNvSpPr>
            <a:spLocks noGrp="1"/>
          </p:cNvSpPr>
          <p:nvPr>
            <p:ph type="title" idx="4294967295"/>
          </p:nvPr>
        </p:nvSpPr>
        <p:spPr>
          <a:xfrm>
            <a:off x="0" y="649288"/>
            <a:ext cx="5915025" cy="2355850"/>
          </a:xfrm>
        </p:spPr>
        <p:txBody>
          <a:bodyPr/>
          <a:lstStyle/>
          <a:p>
            <a:r>
              <a:rPr lang="de-CH"/>
              <a:t>		</a:t>
            </a:r>
          </a:p>
        </p:txBody>
      </p:sp>
      <p:sp>
        <p:nvSpPr>
          <p:cNvPr id="5" name="Rectangle: Rounded Corners 4">
            <a:extLst>
              <a:ext uri="{FF2B5EF4-FFF2-40B4-BE49-F238E27FC236}">
                <a16:creationId xmlns:a16="http://schemas.microsoft.com/office/drawing/2014/main" id="{F178D9B2-8C42-4F92-81B9-505C417CC9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 name="Picture 2" descr="A logo for a ski resort&#10;&#10;Description automatically generated">
            <a:extLst>
              <a:ext uri="{FF2B5EF4-FFF2-40B4-BE49-F238E27FC236}">
                <a16:creationId xmlns:a16="http://schemas.microsoft.com/office/drawing/2014/main" id="{EC5E65E3-7C14-4D14-B659-4CF159C82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95" y="3163095"/>
            <a:ext cx="5865811" cy="5865811"/>
          </a:xfrm>
          <a:prstGeom prst="rect">
            <a:avLst/>
          </a:prstGeom>
        </p:spPr>
      </p:pic>
      <p:sp>
        <p:nvSpPr>
          <p:cNvPr id="2" name="Rectangle 1">
            <a:extLst>
              <a:ext uri="{FF2B5EF4-FFF2-40B4-BE49-F238E27FC236}">
                <a16:creationId xmlns:a16="http://schemas.microsoft.com/office/drawing/2014/main" id="{7F829276-D596-4F6E-8F8B-B6030FE55786}"/>
              </a:ext>
            </a:extLst>
          </p:cNvPr>
          <p:cNvSpPr/>
          <p:nvPr/>
        </p:nvSpPr>
        <p:spPr>
          <a:xfrm>
            <a:off x="882869" y="287866"/>
            <a:ext cx="2096814" cy="8630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486661024"/>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2"/>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sp>
        <p:nvSpPr>
          <p:cNvPr id="41" name="Rectangle: Rounded Corners 40">
            <a:extLst>
              <a:ext uri="{FF2B5EF4-FFF2-40B4-BE49-F238E27FC236}">
                <a16:creationId xmlns:a16="http://schemas.microsoft.com/office/drawing/2014/main" id="{39A40F2E-7FC9-4F34-AD99-379FF36E6008}"/>
              </a:ext>
            </a:extLst>
          </p:cNvPr>
          <p:cNvSpPr/>
          <p:nvPr/>
        </p:nvSpPr>
        <p:spPr>
          <a:xfrm>
            <a:off x="465672" y="8916482"/>
            <a:ext cx="5930900" cy="2823737"/>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8" name="TextBox 97">
            <a:extLst>
              <a:ext uri="{FF2B5EF4-FFF2-40B4-BE49-F238E27FC236}">
                <a16:creationId xmlns:a16="http://schemas.microsoft.com/office/drawing/2014/main" id="{29311EC8-8345-4A90-BDF2-F4D26EA40E78}"/>
              </a:ext>
            </a:extLst>
          </p:cNvPr>
          <p:cNvSpPr txBox="1"/>
          <p:nvPr/>
        </p:nvSpPr>
        <p:spPr>
          <a:xfrm>
            <a:off x="595261" y="8941575"/>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Legende</a:t>
            </a:r>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330962" y="2755104"/>
            <a:ext cx="1745216" cy="47949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3CB14D-C5B6-4246-B142-6B7A0CA928B8}"/>
              </a:ext>
            </a:extLst>
          </p:cNvPr>
          <p:cNvCxnSpPr>
            <a:cxnSpLocks/>
          </p:cNvCxnSpPr>
          <p:nvPr/>
        </p:nvCxnSpPr>
        <p:spPr>
          <a:xfrm>
            <a:off x="1616470" y="6452433"/>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801548" y="5920401"/>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A6DA798-14BC-49DB-B2D1-FB82BC78F72D}"/>
              </a:ext>
            </a:extLst>
          </p:cNvPr>
          <p:cNvGrpSpPr/>
          <p:nvPr/>
        </p:nvGrpSpPr>
        <p:grpSpPr>
          <a:xfrm>
            <a:off x="3939327" y="4488656"/>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5823" y="4515517"/>
              <a:ext cx="267130" cy="267130"/>
            </a:xfrm>
            <a:prstGeom prst="rect">
              <a:avLst/>
            </a:prstGeom>
          </p:spPr>
        </p:pic>
      </p:grpSp>
      <p:sp>
        <p:nvSpPr>
          <p:cNvPr id="2" name="Freeform: Shape 1">
            <a:extLst>
              <a:ext uri="{FF2B5EF4-FFF2-40B4-BE49-F238E27FC236}">
                <a16:creationId xmlns:a16="http://schemas.microsoft.com/office/drawing/2014/main" id="{13AE6E22-C803-4C7B-BF63-BCDBA805C86A}"/>
              </a:ext>
            </a:extLst>
          </p:cNvPr>
          <p:cNvSpPr/>
          <p:nvPr/>
        </p:nvSpPr>
        <p:spPr>
          <a:xfrm>
            <a:off x="1635643" y="2889614"/>
            <a:ext cx="2274660" cy="4749800"/>
          </a:xfrm>
          <a:custGeom>
            <a:avLst/>
            <a:gdLst>
              <a:gd name="connsiteX0" fmla="*/ 1765300 w 2274660"/>
              <a:gd name="connsiteY0" fmla="*/ 0 h 4749800"/>
              <a:gd name="connsiteX1" fmla="*/ 1993900 w 2274660"/>
              <a:gd name="connsiteY1" fmla="*/ 114300 h 4749800"/>
              <a:gd name="connsiteX2" fmla="*/ 2108200 w 2274660"/>
              <a:gd name="connsiteY2" fmla="*/ 254000 h 4749800"/>
              <a:gd name="connsiteX3" fmla="*/ 2197100 w 2274660"/>
              <a:gd name="connsiteY3" fmla="*/ 622300 h 4749800"/>
              <a:gd name="connsiteX4" fmla="*/ 2171700 w 2274660"/>
              <a:gd name="connsiteY4" fmla="*/ 762000 h 4749800"/>
              <a:gd name="connsiteX5" fmla="*/ 2133600 w 2274660"/>
              <a:gd name="connsiteY5" fmla="*/ 812800 h 4749800"/>
              <a:gd name="connsiteX6" fmla="*/ 2044700 w 2274660"/>
              <a:gd name="connsiteY6" fmla="*/ 914400 h 4749800"/>
              <a:gd name="connsiteX7" fmla="*/ 2006600 w 2274660"/>
              <a:gd name="connsiteY7" fmla="*/ 977900 h 4749800"/>
              <a:gd name="connsiteX8" fmla="*/ 1955800 w 2274660"/>
              <a:gd name="connsiteY8" fmla="*/ 1092200 h 4749800"/>
              <a:gd name="connsiteX9" fmla="*/ 1981200 w 2274660"/>
              <a:gd name="connsiteY9" fmla="*/ 1460500 h 4749800"/>
              <a:gd name="connsiteX10" fmla="*/ 1993900 w 2274660"/>
              <a:gd name="connsiteY10" fmla="*/ 1498600 h 4749800"/>
              <a:gd name="connsiteX11" fmla="*/ 2082800 w 2274660"/>
              <a:gd name="connsiteY11" fmla="*/ 1676400 h 4749800"/>
              <a:gd name="connsiteX12" fmla="*/ 2184400 w 2274660"/>
              <a:gd name="connsiteY12" fmla="*/ 1955800 h 4749800"/>
              <a:gd name="connsiteX13" fmla="*/ 2209800 w 2274660"/>
              <a:gd name="connsiteY13" fmla="*/ 2032000 h 4749800"/>
              <a:gd name="connsiteX14" fmla="*/ 2260600 w 2274660"/>
              <a:gd name="connsiteY14" fmla="*/ 2324100 h 4749800"/>
              <a:gd name="connsiteX15" fmla="*/ 2260600 w 2274660"/>
              <a:gd name="connsiteY15" fmla="*/ 2844800 h 4749800"/>
              <a:gd name="connsiteX16" fmla="*/ 2133600 w 2274660"/>
              <a:gd name="connsiteY16" fmla="*/ 3251200 h 4749800"/>
              <a:gd name="connsiteX17" fmla="*/ 2044700 w 2274660"/>
              <a:gd name="connsiteY17" fmla="*/ 3352800 h 4749800"/>
              <a:gd name="connsiteX18" fmla="*/ 1930400 w 2274660"/>
              <a:gd name="connsiteY18" fmla="*/ 3505200 h 4749800"/>
              <a:gd name="connsiteX19" fmla="*/ 1841500 w 2274660"/>
              <a:gd name="connsiteY19" fmla="*/ 3581400 h 4749800"/>
              <a:gd name="connsiteX20" fmla="*/ 1803400 w 2274660"/>
              <a:gd name="connsiteY20" fmla="*/ 3619500 h 4749800"/>
              <a:gd name="connsiteX21" fmla="*/ 1689100 w 2274660"/>
              <a:gd name="connsiteY21" fmla="*/ 3708400 h 4749800"/>
              <a:gd name="connsiteX22" fmla="*/ 1562100 w 2274660"/>
              <a:gd name="connsiteY22" fmla="*/ 3822700 h 4749800"/>
              <a:gd name="connsiteX23" fmla="*/ 1397000 w 2274660"/>
              <a:gd name="connsiteY23" fmla="*/ 3924300 h 4749800"/>
              <a:gd name="connsiteX24" fmla="*/ 1270000 w 2274660"/>
              <a:gd name="connsiteY24" fmla="*/ 4051300 h 4749800"/>
              <a:gd name="connsiteX25" fmla="*/ 1143000 w 2274660"/>
              <a:gd name="connsiteY25" fmla="*/ 4127500 h 4749800"/>
              <a:gd name="connsiteX26" fmla="*/ 800100 w 2274660"/>
              <a:gd name="connsiteY26" fmla="*/ 4508500 h 4749800"/>
              <a:gd name="connsiteX27" fmla="*/ 647700 w 2274660"/>
              <a:gd name="connsiteY27" fmla="*/ 4572000 h 4749800"/>
              <a:gd name="connsiteX28" fmla="*/ 482600 w 2274660"/>
              <a:gd name="connsiteY28" fmla="*/ 4686300 h 4749800"/>
              <a:gd name="connsiteX29" fmla="*/ 0 w 2274660"/>
              <a:gd name="connsiteY29" fmla="*/ 4749800 h 47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74660" h="4749800">
                <a:moveTo>
                  <a:pt x="1765300" y="0"/>
                </a:moveTo>
                <a:cubicBezTo>
                  <a:pt x="1843881" y="33678"/>
                  <a:pt x="1923089" y="64316"/>
                  <a:pt x="1993900" y="114300"/>
                </a:cubicBezTo>
                <a:cubicBezTo>
                  <a:pt x="2058885" y="160172"/>
                  <a:pt x="2071320" y="192534"/>
                  <a:pt x="2108200" y="254000"/>
                </a:cubicBezTo>
                <a:cubicBezTo>
                  <a:pt x="2192276" y="562279"/>
                  <a:pt x="2170748" y="437835"/>
                  <a:pt x="2197100" y="622300"/>
                </a:cubicBezTo>
                <a:cubicBezTo>
                  <a:pt x="2188633" y="668867"/>
                  <a:pt x="2186667" y="717099"/>
                  <a:pt x="2171700" y="762000"/>
                </a:cubicBezTo>
                <a:cubicBezTo>
                  <a:pt x="2165007" y="782080"/>
                  <a:pt x="2147151" y="796539"/>
                  <a:pt x="2133600" y="812800"/>
                </a:cubicBezTo>
                <a:cubicBezTo>
                  <a:pt x="2104791" y="847371"/>
                  <a:pt x="2072138" y="878731"/>
                  <a:pt x="2044700" y="914400"/>
                </a:cubicBezTo>
                <a:cubicBezTo>
                  <a:pt x="2029650" y="933965"/>
                  <a:pt x="2018588" y="956322"/>
                  <a:pt x="2006600" y="977900"/>
                </a:cubicBezTo>
                <a:cubicBezTo>
                  <a:pt x="1981175" y="1023665"/>
                  <a:pt x="1975985" y="1041738"/>
                  <a:pt x="1955800" y="1092200"/>
                </a:cubicBezTo>
                <a:cubicBezTo>
                  <a:pt x="1964267" y="1214967"/>
                  <a:pt x="1969714" y="1337979"/>
                  <a:pt x="1981200" y="1460500"/>
                </a:cubicBezTo>
                <a:cubicBezTo>
                  <a:pt x="1982450" y="1473829"/>
                  <a:pt x="1988200" y="1486487"/>
                  <a:pt x="1993900" y="1498600"/>
                </a:cubicBezTo>
                <a:cubicBezTo>
                  <a:pt x="2022114" y="1558555"/>
                  <a:pt x="2060155" y="1614127"/>
                  <a:pt x="2082800" y="1676400"/>
                </a:cubicBezTo>
                <a:cubicBezTo>
                  <a:pt x="2116667" y="1769533"/>
                  <a:pt x="2151069" y="1862474"/>
                  <a:pt x="2184400" y="1955800"/>
                </a:cubicBezTo>
                <a:cubicBezTo>
                  <a:pt x="2193405" y="1981014"/>
                  <a:pt x="2203992" y="2005864"/>
                  <a:pt x="2209800" y="2032000"/>
                </a:cubicBezTo>
                <a:cubicBezTo>
                  <a:pt x="2248187" y="2204743"/>
                  <a:pt x="2229680" y="2107663"/>
                  <a:pt x="2260600" y="2324100"/>
                </a:cubicBezTo>
                <a:cubicBezTo>
                  <a:pt x="2269156" y="2486658"/>
                  <a:pt x="2287426" y="2683844"/>
                  <a:pt x="2260600" y="2844800"/>
                </a:cubicBezTo>
                <a:cubicBezTo>
                  <a:pt x="2258795" y="2855629"/>
                  <a:pt x="2199138" y="3159447"/>
                  <a:pt x="2133600" y="3251200"/>
                </a:cubicBezTo>
                <a:cubicBezTo>
                  <a:pt x="2107444" y="3287819"/>
                  <a:pt x="2072812" y="3317660"/>
                  <a:pt x="2044700" y="3352800"/>
                </a:cubicBezTo>
                <a:cubicBezTo>
                  <a:pt x="2005032" y="3402385"/>
                  <a:pt x="1972587" y="3457740"/>
                  <a:pt x="1930400" y="3505200"/>
                </a:cubicBezTo>
                <a:cubicBezTo>
                  <a:pt x="1904470" y="3534371"/>
                  <a:pt x="1870510" y="3555291"/>
                  <a:pt x="1841500" y="3581400"/>
                </a:cubicBezTo>
                <a:cubicBezTo>
                  <a:pt x="1828150" y="3593415"/>
                  <a:pt x="1817198" y="3608002"/>
                  <a:pt x="1803400" y="3619500"/>
                </a:cubicBezTo>
                <a:cubicBezTo>
                  <a:pt x="1766320" y="3650400"/>
                  <a:pt x="1726020" y="3677309"/>
                  <a:pt x="1689100" y="3708400"/>
                </a:cubicBezTo>
                <a:cubicBezTo>
                  <a:pt x="1645535" y="3745086"/>
                  <a:pt x="1607901" y="3788847"/>
                  <a:pt x="1562100" y="3822700"/>
                </a:cubicBezTo>
                <a:cubicBezTo>
                  <a:pt x="1510135" y="3861109"/>
                  <a:pt x="1447888" y="3884475"/>
                  <a:pt x="1397000" y="3924300"/>
                </a:cubicBezTo>
                <a:cubicBezTo>
                  <a:pt x="1349853" y="3961197"/>
                  <a:pt x="1316749" y="4013901"/>
                  <a:pt x="1270000" y="4051300"/>
                </a:cubicBezTo>
                <a:cubicBezTo>
                  <a:pt x="1231450" y="4082140"/>
                  <a:pt x="1181969" y="4097191"/>
                  <a:pt x="1143000" y="4127500"/>
                </a:cubicBezTo>
                <a:cubicBezTo>
                  <a:pt x="1056095" y="4195092"/>
                  <a:pt x="811374" y="4503802"/>
                  <a:pt x="800100" y="4508500"/>
                </a:cubicBezTo>
                <a:cubicBezTo>
                  <a:pt x="749300" y="4529667"/>
                  <a:pt x="695717" y="4545111"/>
                  <a:pt x="647700" y="4572000"/>
                </a:cubicBezTo>
                <a:cubicBezTo>
                  <a:pt x="589299" y="4604705"/>
                  <a:pt x="544449" y="4660707"/>
                  <a:pt x="482600" y="4686300"/>
                </a:cubicBezTo>
                <a:cubicBezTo>
                  <a:pt x="394316" y="4722831"/>
                  <a:pt x="67355" y="4743677"/>
                  <a:pt x="0" y="47498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Freeform: Shape 7">
            <a:extLst>
              <a:ext uri="{FF2B5EF4-FFF2-40B4-BE49-F238E27FC236}">
                <a16:creationId xmlns:a16="http://schemas.microsoft.com/office/drawing/2014/main" id="{E338B533-7E84-4E0B-9421-1755F3F2B5D2}"/>
              </a:ext>
            </a:extLst>
          </p:cNvPr>
          <p:cNvSpPr/>
          <p:nvPr/>
        </p:nvSpPr>
        <p:spPr>
          <a:xfrm>
            <a:off x="1874520" y="4130040"/>
            <a:ext cx="1699260" cy="3520440"/>
          </a:xfrm>
          <a:custGeom>
            <a:avLst/>
            <a:gdLst>
              <a:gd name="connsiteX0" fmla="*/ 1699260 w 1699260"/>
              <a:gd name="connsiteY0" fmla="*/ 0 h 3520440"/>
              <a:gd name="connsiteX1" fmla="*/ 1653540 w 1699260"/>
              <a:gd name="connsiteY1" fmla="*/ 22860 h 3520440"/>
              <a:gd name="connsiteX2" fmla="*/ 1402080 w 1699260"/>
              <a:gd name="connsiteY2" fmla="*/ 312420 h 3520440"/>
              <a:gd name="connsiteX3" fmla="*/ 1356360 w 1699260"/>
              <a:gd name="connsiteY3" fmla="*/ 441960 h 3520440"/>
              <a:gd name="connsiteX4" fmla="*/ 1333500 w 1699260"/>
              <a:gd name="connsiteY4" fmla="*/ 502920 h 3520440"/>
              <a:gd name="connsiteX5" fmla="*/ 1303020 w 1699260"/>
              <a:gd name="connsiteY5" fmla="*/ 640080 h 3520440"/>
              <a:gd name="connsiteX6" fmla="*/ 1295400 w 1699260"/>
              <a:gd name="connsiteY6" fmla="*/ 723900 h 3520440"/>
              <a:gd name="connsiteX7" fmla="*/ 1272540 w 1699260"/>
              <a:gd name="connsiteY7" fmla="*/ 822960 h 3520440"/>
              <a:gd name="connsiteX8" fmla="*/ 1249680 w 1699260"/>
              <a:gd name="connsiteY8" fmla="*/ 998220 h 3520440"/>
              <a:gd name="connsiteX9" fmla="*/ 1234440 w 1699260"/>
              <a:gd name="connsiteY9" fmla="*/ 1082040 h 3520440"/>
              <a:gd name="connsiteX10" fmla="*/ 1226820 w 1699260"/>
              <a:gd name="connsiteY10" fmla="*/ 1165860 h 3520440"/>
              <a:gd name="connsiteX11" fmla="*/ 1173480 w 1699260"/>
              <a:gd name="connsiteY11" fmla="*/ 1424940 h 3520440"/>
              <a:gd name="connsiteX12" fmla="*/ 1165860 w 1699260"/>
              <a:gd name="connsiteY12" fmla="*/ 1516380 h 3520440"/>
              <a:gd name="connsiteX13" fmla="*/ 1158240 w 1699260"/>
              <a:gd name="connsiteY13" fmla="*/ 1645920 h 3520440"/>
              <a:gd name="connsiteX14" fmla="*/ 1074420 w 1699260"/>
              <a:gd name="connsiteY14" fmla="*/ 1882140 h 3520440"/>
              <a:gd name="connsiteX15" fmla="*/ 1013460 w 1699260"/>
              <a:gd name="connsiteY15" fmla="*/ 2042160 h 3520440"/>
              <a:gd name="connsiteX16" fmla="*/ 982980 w 1699260"/>
              <a:gd name="connsiteY16" fmla="*/ 2133600 h 3520440"/>
              <a:gd name="connsiteX17" fmla="*/ 883920 w 1699260"/>
              <a:gd name="connsiteY17" fmla="*/ 2278380 h 3520440"/>
              <a:gd name="connsiteX18" fmla="*/ 807720 w 1699260"/>
              <a:gd name="connsiteY18" fmla="*/ 2354580 h 3520440"/>
              <a:gd name="connsiteX19" fmla="*/ 731520 w 1699260"/>
              <a:gd name="connsiteY19" fmla="*/ 2468880 h 3520440"/>
              <a:gd name="connsiteX20" fmla="*/ 716280 w 1699260"/>
              <a:gd name="connsiteY20" fmla="*/ 2499360 h 3520440"/>
              <a:gd name="connsiteX21" fmla="*/ 655320 w 1699260"/>
              <a:gd name="connsiteY21" fmla="*/ 2560320 h 3520440"/>
              <a:gd name="connsiteX22" fmla="*/ 579120 w 1699260"/>
              <a:gd name="connsiteY22" fmla="*/ 2644140 h 3520440"/>
              <a:gd name="connsiteX23" fmla="*/ 518160 w 1699260"/>
              <a:gd name="connsiteY23" fmla="*/ 2743200 h 3520440"/>
              <a:gd name="connsiteX24" fmla="*/ 495300 w 1699260"/>
              <a:gd name="connsiteY24" fmla="*/ 2773680 h 3520440"/>
              <a:gd name="connsiteX25" fmla="*/ 480060 w 1699260"/>
              <a:gd name="connsiteY25" fmla="*/ 2796540 h 3520440"/>
              <a:gd name="connsiteX26" fmla="*/ 449580 w 1699260"/>
              <a:gd name="connsiteY26" fmla="*/ 2827020 h 3520440"/>
              <a:gd name="connsiteX27" fmla="*/ 381000 w 1699260"/>
              <a:gd name="connsiteY27" fmla="*/ 2903220 h 3520440"/>
              <a:gd name="connsiteX28" fmla="*/ 289560 w 1699260"/>
              <a:gd name="connsiteY28" fmla="*/ 2979420 h 3520440"/>
              <a:gd name="connsiteX29" fmla="*/ 213360 w 1699260"/>
              <a:gd name="connsiteY29" fmla="*/ 3040380 h 3520440"/>
              <a:gd name="connsiteX30" fmla="*/ 114300 w 1699260"/>
              <a:gd name="connsiteY30" fmla="*/ 3147060 h 3520440"/>
              <a:gd name="connsiteX31" fmla="*/ 91440 w 1699260"/>
              <a:gd name="connsiteY31" fmla="*/ 3192780 h 3520440"/>
              <a:gd name="connsiteX32" fmla="*/ 68580 w 1699260"/>
              <a:gd name="connsiteY32" fmla="*/ 3246120 h 3520440"/>
              <a:gd name="connsiteX33" fmla="*/ 53340 w 1699260"/>
              <a:gd name="connsiteY33" fmla="*/ 3337560 h 3520440"/>
              <a:gd name="connsiteX34" fmla="*/ 38100 w 1699260"/>
              <a:gd name="connsiteY34" fmla="*/ 3383280 h 3520440"/>
              <a:gd name="connsiteX35" fmla="*/ 22860 w 1699260"/>
              <a:gd name="connsiteY35" fmla="*/ 3482340 h 3520440"/>
              <a:gd name="connsiteX36" fmla="*/ 0 w 1699260"/>
              <a:gd name="connsiteY36" fmla="*/ 3520440 h 35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9260" h="3520440">
                <a:moveTo>
                  <a:pt x="1699260" y="0"/>
                </a:moveTo>
                <a:cubicBezTo>
                  <a:pt x="1684020" y="7620"/>
                  <a:pt x="1666416" y="11701"/>
                  <a:pt x="1653540" y="22860"/>
                </a:cubicBezTo>
                <a:cubicBezTo>
                  <a:pt x="1532564" y="127706"/>
                  <a:pt x="1464644" y="178951"/>
                  <a:pt x="1402080" y="312420"/>
                </a:cubicBezTo>
                <a:cubicBezTo>
                  <a:pt x="1382645" y="353881"/>
                  <a:pt x="1372438" y="399085"/>
                  <a:pt x="1356360" y="441960"/>
                </a:cubicBezTo>
                <a:cubicBezTo>
                  <a:pt x="1348740" y="462280"/>
                  <a:pt x="1339142" y="481964"/>
                  <a:pt x="1333500" y="502920"/>
                </a:cubicBezTo>
                <a:cubicBezTo>
                  <a:pt x="1321324" y="548145"/>
                  <a:pt x="1303020" y="640080"/>
                  <a:pt x="1303020" y="640080"/>
                </a:cubicBezTo>
                <a:cubicBezTo>
                  <a:pt x="1300480" y="668020"/>
                  <a:pt x="1300012" y="696227"/>
                  <a:pt x="1295400" y="723900"/>
                </a:cubicBezTo>
                <a:cubicBezTo>
                  <a:pt x="1264318" y="910391"/>
                  <a:pt x="1292890" y="660161"/>
                  <a:pt x="1272540" y="822960"/>
                </a:cubicBezTo>
                <a:cubicBezTo>
                  <a:pt x="1254304" y="968848"/>
                  <a:pt x="1278345" y="826232"/>
                  <a:pt x="1249680" y="998220"/>
                </a:cubicBezTo>
                <a:cubicBezTo>
                  <a:pt x="1245011" y="1026232"/>
                  <a:pt x="1238277" y="1053902"/>
                  <a:pt x="1234440" y="1082040"/>
                </a:cubicBezTo>
                <a:cubicBezTo>
                  <a:pt x="1230649" y="1109838"/>
                  <a:pt x="1231731" y="1138238"/>
                  <a:pt x="1226820" y="1165860"/>
                </a:cubicBezTo>
                <a:cubicBezTo>
                  <a:pt x="1211387" y="1252670"/>
                  <a:pt x="1173480" y="1424940"/>
                  <a:pt x="1173480" y="1424940"/>
                </a:cubicBezTo>
                <a:cubicBezTo>
                  <a:pt x="1170940" y="1455420"/>
                  <a:pt x="1167964" y="1485867"/>
                  <a:pt x="1165860" y="1516380"/>
                </a:cubicBezTo>
                <a:cubicBezTo>
                  <a:pt x="1162884" y="1559532"/>
                  <a:pt x="1164357" y="1603100"/>
                  <a:pt x="1158240" y="1645920"/>
                </a:cubicBezTo>
                <a:cubicBezTo>
                  <a:pt x="1147286" y="1722600"/>
                  <a:pt x="1096445" y="1816064"/>
                  <a:pt x="1074420" y="1882140"/>
                </a:cubicBezTo>
                <a:cubicBezTo>
                  <a:pt x="980124" y="2165027"/>
                  <a:pt x="1100517" y="1813634"/>
                  <a:pt x="1013460" y="2042160"/>
                </a:cubicBezTo>
                <a:cubicBezTo>
                  <a:pt x="1002022" y="2072184"/>
                  <a:pt x="998429" y="2105429"/>
                  <a:pt x="982980" y="2133600"/>
                </a:cubicBezTo>
                <a:cubicBezTo>
                  <a:pt x="954863" y="2184872"/>
                  <a:pt x="925268" y="2237032"/>
                  <a:pt x="883920" y="2278380"/>
                </a:cubicBezTo>
                <a:cubicBezTo>
                  <a:pt x="858520" y="2303780"/>
                  <a:pt x="827645" y="2324692"/>
                  <a:pt x="807720" y="2354580"/>
                </a:cubicBezTo>
                <a:cubicBezTo>
                  <a:pt x="782320" y="2392680"/>
                  <a:pt x="751998" y="2427924"/>
                  <a:pt x="731520" y="2468880"/>
                </a:cubicBezTo>
                <a:cubicBezTo>
                  <a:pt x="726440" y="2479040"/>
                  <a:pt x="723552" y="2490634"/>
                  <a:pt x="716280" y="2499360"/>
                </a:cubicBezTo>
                <a:cubicBezTo>
                  <a:pt x="697883" y="2521436"/>
                  <a:pt x="674928" y="2539312"/>
                  <a:pt x="655320" y="2560320"/>
                </a:cubicBezTo>
                <a:cubicBezTo>
                  <a:pt x="526821" y="2697997"/>
                  <a:pt x="671212" y="2552048"/>
                  <a:pt x="579120" y="2644140"/>
                </a:cubicBezTo>
                <a:cubicBezTo>
                  <a:pt x="564362" y="2703173"/>
                  <a:pt x="578246" y="2665088"/>
                  <a:pt x="518160" y="2743200"/>
                </a:cubicBezTo>
                <a:cubicBezTo>
                  <a:pt x="510417" y="2753266"/>
                  <a:pt x="502345" y="2763113"/>
                  <a:pt x="495300" y="2773680"/>
                </a:cubicBezTo>
                <a:cubicBezTo>
                  <a:pt x="490220" y="2781300"/>
                  <a:pt x="486020" y="2789587"/>
                  <a:pt x="480060" y="2796540"/>
                </a:cubicBezTo>
                <a:cubicBezTo>
                  <a:pt x="470709" y="2807449"/>
                  <a:pt x="459126" y="2816281"/>
                  <a:pt x="449580" y="2827020"/>
                </a:cubicBezTo>
                <a:cubicBezTo>
                  <a:pt x="408175" y="2873600"/>
                  <a:pt x="430274" y="2859743"/>
                  <a:pt x="381000" y="2903220"/>
                </a:cubicBezTo>
                <a:cubicBezTo>
                  <a:pt x="351249" y="2929471"/>
                  <a:pt x="320353" y="2954401"/>
                  <a:pt x="289560" y="2979420"/>
                </a:cubicBezTo>
                <a:cubicBezTo>
                  <a:pt x="264971" y="2999399"/>
                  <a:pt x="234844" y="3017243"/>
                  <a:pt x="213360" y="3040380"/>
                </a:cubicBezTo>
                <a:cubicBezTo>
                  <a:pt x="91681" y="3171419"/>
                  <a:pt x="220738" y="3058362"/>
                  <a:pt x="114300" y="3147060"/>
                </a:cubicBezTo>
                <a:cubicBezTo>
                  <a:pt x="95147" y="3204519"/>
                  <a:pt x="120983" y="3133694"/>
                  <a:pt x="91440" y="3192780"/>
                </a:cubicBezTo>
                <a:cubicBezTo>
                  <a:pt x="82789" y="3210082"/>
                  <a:pt x="76200" y="3228340"/>
                  <a:pt x="68580" y="3246120"/>
                </a:cubicBezTo>
                <a:cubicBezTo>
                  <a:pt x="65309" y="3269017"/>
                  <a:pt x="60025" y="3313047"/>
                  <a:pt x="53340" y="3337560"/>
                </a:cubicBezTo>
                <a:cubicBezTo>
                  <a:pt x="49113" y="3353058"/>
                  <a:pt x="43180" y="3368040"/>
                  <a:pt x="38100" y="3383280"/>
                </a:cubicBezTo>
                <a:cubicBezTo>
                  <a:pt x="37694" y="3386125"/>
                  <a:pt x="25348" y="3475499"/>
                  <a:pt x="22860" y="3482340"/>
                </a:cubicBezTo>
                <a:cubicBezTo>
                  <a:pt x="17799" y="3496259"/>
                  <a:pt x="0" y="3520440"/>
                  <a:pt x="0" y="352044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Freeform: Shape 8">
            <a:extLst>
              <a:ext uri="{FF2B5EF4-FFF2-40B4-BE49-F238E27FC236}">
                <a16:creationId xmlns:a16="http://schemas.microsoft.com/office/drawing/2014/main" id="{BDAD981A-C082-4800-BD16-98F426C413A9}"/>
              </a:ext>
            </a:extLst>
          </p:cNvPr>
          <p:cNvSpPr/>
          <p:nvPr/>
        </p:nvSpPr>
        <p:spPr>
          <a:xfrm>
            <a:off x="982980" y="2674620"/>
            <a:ext cx="1775460" cy="4762500"/>
          </a:xfrm>
          <a:custGeom>
            <a:avLst/>
            <a:gdLst>
              <a:gd name="connsiteX0" fmla="*/ 1775460 w 1775460"/>
              <a:gd name="connsiteY0" fmla="*/ 0 h 4762500"/>
              <a:gd name="connsiteX1" fmla="*/ 1584960 w 1775460"/>
              <a:gd name="connsiteY1" fmla="*/ 38100 h 4762500"/>
              <a:gd name="connsiteX2" fmla="*/ 1478280 w 1775460"/>
              <a:gd name="connsiteY2" fmla="*/ 83820 h 4762500"/>
              <a:gd name="connsiteX3" fmla="*/ 1257300 w 1775460"/>
              <a:gd name="connsiteY3" fmla="*/ 198120 h 4762500"/>
              <a:gd name="connsiteX4" fmla="*/ 1181100 w 1775460"/>
              <a:gd name="connsiteY4" fmla="*/ 251460 h 4762500"/>
              <a:gd name="connsiteX5" fmla="*/ 975360 w 1775460"/>
              <a:gd name="connsiteY5" fmla="*/ 502920 h 4762500"/>
              <a:gd name="connsiteX6" fmla="*/ 861060 w 1775460"/>
              <a:gd name="connsiteY6" fmla="*/ 655320 h 4762500"/>
              <a:gd name="connsiteX7" fmla="*/ 754380 w 1775460"/>
              <a:gd name="connsiteY7" fmla="*/ 861060 h 4762500"/>
              <a:gd name="connsiteX8" fmla="*/ 609600 w 1775460"/>
              <a:gd name="connsiteY8" fmla="*/ 1120140 h 4762500"/>
              <a:gd name="connsiteX9" fmla="*/ 571500 w 1775460"/>
              <a:gd name="connsiteY9" fmla="*/ 1249680 h 4762500"/>
              <a:gd name="connsiteX10" fmla="*/ 594360 w 1775460"/>
              <a:gd name="connsiteY10" fmla="*/ 1371600 h 4762500"/>
              <a:gd name="connsiteX11" fmla="*/ 609600 w 1775460"/>
              <a:gd name="connsiteY11" fmla="*/ 1417320 h 4762500"/>
              <a:gd name="connsiteX12" fmla="*/ 632460 w 1775460"/>
              <a:gd name="connsiteY12" fmla="*/ 1440180 h 4762500"/>
              <a:gd name="connsiteX13" fmla="*/ 685800 w 1775460"/>
              <a:gd name="connsiteY13" fmla="*/ 1531620 h 4762500"/>
              <a:gd name="connsiteX14" fmla="*/ 731520 w 1775460"/>
              <a:gd name="connsiteY14" fmla="*/ 1577340 h 4762500"/>
              <a:gd name="connsiteX15" fmla="*/ 762000 w 1775460"/>
              <a:gd name="connsiteY15" fmla="*/ 1630680 h 4762500"/>
              <a:gd name="connsiteX16" fmla="*/ 792480 w 1775460"/>
              <a:gd name="connsiteY16" fmla="*/ 1668780 h 4762500"/>
              <a:gd name="connsiteX17" fmla="*/ 807720 w 1775460"/>
              <a:gd name="connsiteY17" fmla="*/ 1699260 h 4762500"/>
              <a:gd name="connsiteX18" fmla="*/ 845820 w 1775460"/>
              <a:gd name="connsiteY18" fmla="*/ 1836420 h 4762500"/>
              <a:gd name="connsiteX19" fmla="*/ 845820 w 1775460"/>
              <a:gd name="connsiteY19" fmla="*/ 1988820 h 4762500"/>
              <a:gd name="connsiteX20" fmla="*/ 830580 w 1775460"/>
              <a:gd name="connsiteY20" fmla="*/ 2042160 h 4762500"/>
              <a:gd name="connsiteX21" fmla="*/ 708660 w 1775460"/>
              <a:gd name="connsiteY21" fmla="*/ 2255520 h 4762500"/>
              <a:gd name="connsiteX22" fmla="*/ 647700 w 1775460"/>
              <a:gd name="connsiteY22" fmla="*/ 2369820 h 4762500"/>
              <a:gd name="connsiteX23" fmla="*/ 624840 w 1775460"/>
              <a:gd name="connsiteY23" fmla="*/ 2415540 h 4762500"/>
              <a:gd name="connsiteX24" fmla="*/ 533400 w 1775460"/>
              <a:gd name="connsiteY24" fmla="*/ 2636520 h 4762500"/>
              <a:gd name="connsiteX25" fmla="*/ 495300 w 1775460"/>
              <a:gd name="connsiteY25" fmla="*/ 2727960 h 4762500"/>
              <a:gd name="connsiteX26" fmla="*/ 472440 w 1775460"/>
              <a:gd name="connsiteY26" fmla="*/ 2781300 h 4762500"/>
              <a:gd name="connsiteX27" fmla="*/ 441960 w 1775460"/>
              <a:gd name="connsiteY27" fmla="*/ 2887980 h 4762500"/>
              <a:gd name="connsiteX28" fmla="*/ 419100 w 1775460"/>
              <a:gd name="connsiteY28" fmla="*/ 3025140 h 4762500"/>
              <a:gd name="connsiteX29" fmla="*/ 358140 w 1775460"/>
              <a:gd name="connsiteY29" fmla="*/ 3177540 h 4762500"/>
              <a:gd name="connsiteX30" fmla="*/ 304800 w 1775460"/>
              <a:gd name="connsiteY30" fmla="*/ 3368040 h 4762500"/>
              <a:gd name="connsiteX31" fmla="*/ 274320 w 1775460"/>
              <a:gd name="connsiteY31" fmla="*/ 3444240 h 4762500"/>
              <a:gd name="connsiteX32" fmla="*/ 182880 w 1775460"/>
              <a:gd name="connsiteY32" fmla="*/ 3665220 h 4762500"/>
              <a:gd name="connsiteX33" fmla="*/ 152400 w 1775460"/>
              <a:gd name="connsiteY33" fmla="*/ 3710940 h 4762500"/>
              <a:gd name="connsiteX34" fmla="*/ 91440 w 1775460"/>
              <a:gd name="connsiteY34" fmla="*/ 3909060 h 4762500"/>
              <a:gd name="connsiteX35" fmla="*/ 38100 w 1775460"/>
              <a:gd name="connsiteY35" fmla="*/ 4099560 h 4762500"/>
              <a:gd name="connsiteX36" fmla="*/ 30480 w 1775460"/>
              <a:gd name="connsiteY36" fmla="*/ 4229100 h 4762500"/>
              <a:gd name="connsiteX37" fmla="*/ 22860 w 1775460"/>
              <a:gd name="connsiteY37" fmla="*/ 4290060 h 4762500"/>
              <a:gd name="connsiteX38" fmla="*/ 15240 w 1775460"/>
              <a:gd name="connsiteY38" fmla="*/ 4389120 h 4762500"/>
              <a:gd name="connsiteX39" fmla="*/ 0 w 1775460"/>
              <a:gd name="connsiteY39" fmla="*/ 4480560 h 4762500"/>
              <a:gd name="connsiteX40" fmla="*/ 15240 w 1775460"/>
              <a:gd name="connsiteY40" fmla="*/ 4625340 h 4762500"/>
              <a:gd name="connsiteX41" fmla="*/ 68580 w 1775460"/>
              <a:gd name="connsiteY41" fmla="*/ 4732020 h 4762500"/>
              <a:gd name="connsiteX42" fmla="*/ 76200 w 1775460"/>
              <a:gd name="connsiteY42"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5460" h="4762500">
                <a:moveTo>
                  <a:pt x="1775460" y="0"/>
                </a:moveTo>
                <a:cubicBezTo>
                  <a:pt x="1707324" y="9734"/>
                  <a:pt x="1657331" y="15484"/>
                  <a:pt x="1584960" y="38100"/>
                </a:cubicBezTo>
                <a:cubicBezTo>
                  <a:pt x="1548033" y="49640"/>
                  <a:pt x="1513044" y="66842"/>
                  <a:pt x="1478280" y="83820"/>
                </a:cubicBezTo>
                <a:cubicBezTo>
                  <a:pt x="1403762" y="120213"/>
                  <a:pt x="1325239" y="150563"/>
                  <a:pt x="1257300" y="198120"/>
                </a:cubicBezTo>
                <a:cubicBezTo>
                  <a:pt x="1231900" y="215900"/>
                  <a:pt x="1202153" y="228700"/>
                  <a:pt x="1181100" y="251460"/>
                </a:cubicBezTo>
                <a:cubicBezTo>
                  <a:pt x="1107559" y="330963"/>
                  <a:pt x="1042623" y="418040"/>
                  <a:pt x="975360" y="502920"/>
                </a:cubicBezTo>
                <a:cubicBezTo>
                  <a:pt x="935921" y="552688"/>
                  <a:pt x="890290" y="598948"/>
                  <a:pt x="861060" y="655320"/>
                </a:cubicBezTo>
                <a:cubicBezTo>
                  <a:pt x="825500" y="723900"/>
                  <a:pt x="791609" y="793371"/>
                  <a:pt x="754380" y="861060"/>
                </a:cubicBezTo>
                <a:cubicBezTo>
                  <a:pt x="684615" y="987905"/>
                  <a:pt x="676073" y="962267"/>
                  <a:pt x="609600" y="1120140"/>
                </a:cubicBezTo>
                <a:cubicBezTo>
                  <a:pt x="592134" y="1161622"/>
                  <a:pt x="584200" y="1206500"/>
                  <a:pt x="571500" y="1249680"/>
                </a:cubicBezTo>
                <a:cubicBezTo>
                  <a:pt x="576113" y="1277361"/>
                  <a:pt x="588270" y="1353330"/>
                  <a:pt x="594360" y="1371600"/>
                </a:cubicBezTo>
                <a:cubicBezTo>
                  <a:pt x="599440" y="1386840"/>
                  <a:pt x="601798" y="1403277"/>
                  <a:pt x="609600" y="1417320"/>
                </a:cubicBezTo>
                <a:cubicBezTo>
                  <a:pt x="614833" y="1426740"/>
                  <a:pt x="626482" y="1431214"/>
                  <a:pt x="632460" y="1440180"/>
                </a:cubicBezTo>
                <a:cubicBezTo>
                  <a:pt x="678117" y="1508665"/>
                  <a:pt x="630168" y="1464862"/>
                  <a:pt x="685800" y="1531620"/>
                </a:cubicBezTo>
                <a:cubicBezTo>
                  <a:pt x="699598" y="1548177"/>
                  <a:pt x="718379" y="1560257"/>
                  <a:pt x="731520" y="1577340"/>
                </a:cubicBezTo>
                <a:cubicBezTo>
                  <a:pt x="744006" y="1593571"/>
                  <a:pt x="750641" y="1613641"/>
                  <a:pt x="762000" y="1630680"/>
                </a:cubicBezTo>
                <a:cubicBezTo>
                  <a:pt x="771022" y="1644212"/>
                  <a:pt x="783458" y="1655248"/>
                  <a:pt x="792480" y="1668780"/>
                </a:cubicBezTo>
                <a:cubicBezTo>
                  <a:pt x="798781" y="1678231"/>
                  <a:pt x="803351" y="1688775"/>
                  <a:pt x="807720" y="1699260"/>
                </a:cubicBezTo>
                <a:cubicBezTo>
                  <a:pt x="836398" y="1768086"/>
                  <a:pt x="830236" y="1758499"/>
                  <a:pt x="845820" y="1836420"/>
                </a:cubicBezTo>
                <a:cubicBezTo>
                  <a:pt x="852588" y="1910863"/>
                  <a:pt x="858944" y="1918824"/>
                  <a:pt x="845820" y="1988820"/>
                </a:cubicBezTo>
                <a:cubicBezTo>
                  <a:pt x="842412" y="2006995"/>
                  <a:pt x="839037" y="2025716"/>
                  <a:pt x="830580" y="2042160"/>
                </a:cubicBezTo>
                <a:cubicBezTo>
                  <a:pt x="793117" y="2115004"/>
                  <a:pt x="748581" y="2183994"/>
                  <a:pt x="708660" y="2255520"/>
                </a:cubicBezTo>
                <a:cubicBezTo>
                  <a:pt x="687616" y="2293225"/>
                  <a:pt x="667736" y="2331570"/>
                  <a:pt x="647700" y="2369820"/>
                </a:cubicBezTo>
                <a:cubicBezTo>
                  <a:pt x="639794" y="2384914"/>
                  <a:pt x="631355" y="2399796"/>
                  <a:pt x="624840" y="2415540"/>
                </a:cubicBezTo>
                <a:lnTo>
                  <a:pt x="533400" y="2636520"/>
                </a:lnTo>
                <a:cubicBezTo>
                  <a:pt x="520753" y="2667022"/>
                  <a:pt x="508114" y="2697528"/>
                  <a:pt x="495300" y="2727960"/>
                </a:cubicBezTo>
                <a:cubicBezTo>
                  <a:pt x="487793" y="2745788"/>
                  <a:pt x="477754" y="2762700"/>
                  <a:pt x="472440" y="2781300"/>
                </a:cubicBezTo>
                <a:cubicBezTo>
                  <a:pt x="462280" y="2816860"/>
                  <a:pt x="449863" y="2851851"/>
                  <a:pt x="441960" y="2887980"/>
                </a:cubicBezTo>
                <a:cubicBezTo>
                  <a:pt x="432055" y="2933260"/>
                  <a:pt x="431988" y="2980617"/>
                  <a:pt x="419100" y="3025140"/>
                </a:cubicBezTo>
                <a:cubicBezTo>
                  <a:pt x="403887" y="3077696"/>
                  <a:pt x="371410" y="3124460"/>
                  <a:pt x="358140" y="3177540"/>
                </a:cubicBezTo>
                <a:cubicBezTo>
                  <a:pt x="338941" y="3254334"/>
                  <a:pt x="331280" y="3291911"/>
                  <a:pt x="304800" y="3368040"/>
                </a:cubicBezTo>
                <a:cubicBezTo>
                  <a:pt x="295813" y="3393878"/>
                  <a:pt x="283926" y="3418625"/>
                  <a:pt x="274320" y="3444240"/>
                </a:cubicBezTo>
                <a:cubicBezTo>
                  <a:pt x="232092" y="3556849"/>
                  <a:pt x="241039" y="3554189"/>
                  <a:pt x="182880" y="3665220"/>
                </a:cubicBezTo>
                <a:cubicBezTo>
                  <a:pt x="174381" y="3681445"/>
                  <a:pt x="162560" y="3695700"/>
                  <a:pt x="152400" y="3710940"/>
                </a:cubicBezTo>
                <a:cubicBezTo>
                  <a:pt x="132080" y="3776980"/>
                  <a:pt x="108198" y="3842028"/>
                  <a:pt x="91440" y="3909060"/>
                </a:cubicBezTo>
                <a:cubicBezTo>
                  <a:pt x="55116" y="4054357"/>
                  <a:pt x="74207" y="3991239"/>
                  <a:pt x="38100" y="4099560"/>
                </a:cubicBezTo>
                <a:cubicBezTo>
                  <a:pt x="35560" y="4142740"/>
                  <a:pt x="33929" y="4185983"/>
                  <a:pt x="30480" y="4229100"/>
                </a:cubicBezTo>
                <a:cubicBezTo>
                  <a:pt x="28847" y="4249513"/>
                  <a:pt x="24802" y="4269674"/>
                  <a:pt x="22860" y="4290060"/>
                </a:cubicBezTo>
                <a:cubicBezTo>
                  <a:pt x="19720" y="4323028"/>
                  <a:pt x="18535" y="4356167"/>
                  <a:pt x="15240" y="4389120"/>
                </a:cubicBezTo>
                <a:cubicBezTo>
                  <a:pt x="11459" y="4426926"/>
                  <a:pt x="7053" y="4445295"/>
                  <a:pt x="0" y="4480560"/>
                </a:cubicBezTo>
                <a:cubicBezTo>
                  <a:pt x="5080" y="4528820"/>
                  <a:pt x="7573" y="4577423"/>
                  <a:pt x="15240" y="4625340"/>
                </a:cubicBezTo>
                <a:cubicBezTo>
                  <a:pt x="21745" y="4665996"/>
                  <a:pt x="46474" y="4698861"/>
                  <a:pt x="68580" y="4732020"/>
                </a:cubicBezTo>
                <a:lnTo>
                  <a:pt x="76200" y="4762500"/>
                </a:lnTo>
              </a:path>
            </a:pathLst>
          </a:custGeom>
          <a:noFill/>
          <a:ln w="57150">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9150" y="5499559"/>
            <a:ext cx="914400" cy="914400"/>
          </a:xfrm>
          <a:prstGeom prst="rect">
            <a:avLst/>
          </a:prstGeom>
        </p:spPr>
      </p:pic>
      <p:sp>
        <p:nvSpPr>
          <p:cNvPr id="23" name="Rectangle 22">
            <a:hlinkClick r:id="rId7"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101" name="Rectangle 100">
            <a:hlinkClick r:id="rId10"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82" name="Group 81">
            <a:extLst>
              <a:ext uri="{FF2B5EF4-FFF2-40B4-BE49-F238E27FC236}">
                <a16:creationId xmlns:a16="http://schemas.microsoft.com/office/drawing/2014/main" id="{1BC62C8C-7B9C-4AE9-9FEE-604EF2C7DEDF}"/>
              </a:ext>
            </a:extLst>
          </p:cNvPr>
          <p:cNvGrpSpPr/>
          <p:nvPr/>
        </p:nvGrpSpPr>
        <p:grpSpPr>
          <a:xfrm>
            <a:off x="1123535" y="9488991"/>
            <a:ext cx="346768" cy="413282"/>
            <a:chOff x="3299088" y="4368396"/>
            <a:chExt cx="325810" cy="414251"/>
          </a:xfrm>
        </p:grpSpPr>
        <p:sp>
          <p:nvSpPr>
            <p:cNvPr id="83" name="Freeform: Shape 82">
              <a:extLst>
                <a:ext uri="{FF2B5EF4-FFF2-40B4-BE49-F238E27FC236}">
                  <a16:creationId xmlns:a16="http://schemas.microsoft.com/office/drawing/2014/main" id="{0264D084-D6B1-4166-9C8F-34893AE4DA6B}"/>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85" name="Graphic 84" descr="Fork and knife with solid fill">
              <a:extLst>
                <a:ext uri="{FF2B5EF4-FFF2-40B4-BE49-F238E27FC236}">
                  <a16:creationId xmlns:a16="http://schemas.microsoft.com/office/drawing/2014/main" id="{79507B45-6BE5-4342-89A9-9280EFBD0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5823" y="4515517"/>
              <a:ext cx="267130" cy="267130"/>
            </a:xfrm>
            <a:prstGeom prst="rect">
              <a:avLst/>
            </a:prstGeom>
          </p:spPr>
        </p:pic>
      </p:grpSp>
      <p:sp>
        <p:nvSpPr>
          <p:cNvPr id="86" name="TextBox 85">
            <a:extLst>
              <a:ext uri="{FF2B5EF4-FFF2-40B4-BE49-F238E27FC236}">
                <a16:creationId xmlns:a16="http://schemas.microsoft.com/office/drawing/2014/main" id="{6859B98E-7A75-4990-86F0-383AA20C24E8}"/>
              </a:ext>
            </a:extLst>
          </p:cNvPr>
          <p:cNvSpPr txBox="1"/>
          <p:nvPr/>
        </p:nvSpPr>
        <p:spPr>
          <a:xfrm>
            <a:off x="1680300" y="9537666"/>
            <a:ext cx="2290518"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Verpflegung</a:t>
            </a:r>
          </a:p>
        </p:txBody>
      </p:sp>
      <p:sp>
        <p:nvSpPr>
          <p:cNvPr id="87" name="Oval 86">
            <a:extLst>
              <a:ext uri="{FF2B5EF4-FFF2-40B4-BE49-F238E27FC236}">
                <a16:creationId xmlns:a16="http://schemas.microsoft.com/office/drawing/2014/main" id="{1F4FB058-6AA2-4EFA-9D38-9A859754E605}"/>
              </a:ext>
            </a:extLst>
          </p:cNvPr>
          <p:cNvSpPr/>
          <p:nvPr/>
        </p:nvSpPr>
        <p:spPr>
          <a:xfrm>
            <a:off x="1086140" y="9956820"/>
            <a:ext cx="413281" cy="413281"/>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1"/>
                </a:solidFill>
                <a:latin typeface="Artifakt Element Black" panose="020B0A03050000020004" pitchFamily="34" charset="0"/>
                <a:ea typeface="Artifakt Element Black" panose="020B0A03050000020004" pitchFamily="34" charset="0"/>
              </a:rPr>
              <a:t>P</a:t>
            </a:r>
          </a:p>
        </p:txBody>
      </p:sp>
      <p:sp>
        <p:nvSpPr>
          <p:cNvPr id="88" name="TextBox 87">
            <a:extLst>
              <a:ext uri="{FF2B5EF4-FFF2-40B4-BE49-F238E27FC236}">
                <a16:creationId xmlns:a16="http://schemas.microsoft.com/office/drawing/2014/main" id="{00AAA5E6-C6AB-4A8E-9FA1-8F479816E142}"/>
              </a:ext>
            </a:extLst>
          </p:cNvPr>
          <p:cNvSpPr txBox="1"/>
          <p:nvPr/>
        </p:nvSpPr>
        <p:spPr>
          <a:xfrm>
            <a:off x="1687518" y="10039400"/>
            <a:ext cx="2216525"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Parkplätze</a:t>
            </a:r>
          </a:p>
        </p:txBody>
      </p:sp>
      <p:grpSp>
        <p:nvGrpSpPr>
          <p:cNvPr id="89" name="Group 88">
            <a:extLst>
              <a:ext uri="{FF2B5EF4-FFF2-40B4-BE49-F238E27FC236}">
                <a16:creationId xmlns:a16="http://schemas.microsoft.com/office/drawing/2014/main" id="{7B47496E-7D96-4656-840A-001717CBB39D}"/>
              </a:ext>
            </a:extLst>
          </p:cNvPr>
          <p:cNvGrpSpPr/>
          <p:nvPr/>
        </p:nvGrpSpPr>
        <p:grpSpPr>
          <a:xfrm>
            <a:off x="986698" y="10335680"/>
            <a:ext cx="643729" cy="584775"/>
            <a:chOff x="3295003" y="7353136"/>
            <a:chExt cx="957312" cy="914400"/>
          </a:xfrm>
        </p:grpSpPr>
        <p:sp>
          <p:nvSpPr>
            <p:cNvPr id="90" name="Rectangle: Rounded Corners 89">
              <a:extLst>
                <a:ext uri="{FF2B5EF4-FFF2-40B4-BE49-F238E27FC236}">
                  <a16:creationId xmlns:a16="http://schemas.microsoft.com/office/drawing/2014/main" id="{E7A700F0-4316-4114-9D0A-7E701991805F}"/>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91" name="Graphic 90" descr="Bus with solid fill">
              <a:extLst>
                <a:ext uri="{FF2B5EF4-FFF2-40B4-BE49-F238E27FC236}">
                  <a16:creationId xmlns:a16="http://schemas.microsoft.com/office/drawing/2014/main" id="{E43FCE9A-5EEA-45B0-B797-1DD85FF569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92" name="TextBox 91">
            <a:extLst>
              <a:ext uri="{FF2B5EF4-FFF2-40B4-BE49-F238E27FC236}">
                <a16:creationId xmlns:a16="http://schemas.microsoft.com/office/drawing/2014/main" id="{75C2EA24-EB5E-4E9F-96A1-337378EB5136}"/>
              </a:ext>
            </a:extLst>
          </p:cNvPr>
          <p:cNvSpPr txBox="1"/>
          <p:nvPr/>
        </p:nvSpPr>
        <p:spPr>
          <a:xfrm>
            <a:off x="1672412" y="10454613"/>
            <a:ext cx="2568139"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Bushaltestellen</a:t>
            </a:r>
          </a:p>
        </p:txBody>
      </p:sp>
      <p:grpSp>
        <p:nvGrpSpPr>
          <p:cNvPr id="3" name="Group 2">
            <a:extLst>
              <a:ext uri="{FF2B5EF4-FFF2-40B4-BE49-F238E27FC236}">
                <a16:creationId xmlns:a16="http://schemas.microsoft.com/office/drawing/2014/main" id="{5CA232DD-53E4-4C15-A67D-525A0041EF97}"/>
              </a:ext>
            </a:extLst>
          </p:cNvPr>
          <p:cNvGrpSpPr/>
          <p:nvPr/>
        </p:nvGrpSpPr>
        <p:grpSpPr>
          <a:xfrm>
            <a:off x="1008042" y="10880929"/>
            <a:ext cx="628360" cy="461665"/>
            <a:chOff x="1008042" y="10880929"/>
            <a:chExt cx="628360" cy="461665"/>
          </a:xfrm>
        </p:grpSpPr>
        <p:sp>
          <p:nvSpPr>
            <p:cNvPr id="11" name="Rectangle: Rounded Corners 10">
              <a:extLst>
                <a:ext uri="{FF2B5EF4-FFF2-40B4-BE49-F238E27FC236}">
                  <a16:creationId xmlns:a16="http://schemas.microsoft.com/office/drawing/2014/main" id="{2FAFD694-D861-4873-BECD-13B57BB499C7}"/>
                </a:ext>
              </a:extLst>
            </p:cNvPr>
            <p:cNvSpPr/>
            <p:nvPr/>
          </p:nvSpPr>
          <p:spPr>
            <a:xfrm>
              <a:off x="1008042" y="10880929"/>
              <a:ext cx="628360" cy="461665"/>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4" name="Graphic 3" descr="Ski Gondola with solid fill">
              <a:extLst>
                <a:ext uri="{FF2B5EF4-FFF2-40B4-BE49-F238E27FC236}">
                  <a16:creationId xmlns:a16="http://schemas.microsoft.com/office/drawing/2014/main" id="{FA3C1598-70FF-4ED0-9752-77880A1A50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3113" y="10889384"/>
              <a:ext cx="505651" cy="438436"/>
            </a:xfrm>
            <a:prstGeom prst="rect">
              <a:avLst/>
            </a:prstGeom>
          </p:spPr>
        </p:pic>
      </p:grpSp>
      <p:sp>
        <p:nvSpPr>
          <p:cNvPr id="102" name="TextBox 101">
            <a:extLst>
              <a:ext uri="{FF2B5EF4-FFF2-40B4-BE49-F238E27FC236}">
                <a16:creationId xmlns:a16="http://schemas.microsoft.com/office/drawing/2014/main" id="{3E866FEF-FC0D-421E-9641-1FE64E71B62F}"/>
              </a:ext>
            </a:extLst>
          </p:cNvPr>
          <p:cNvSpPr txBox="1"/>
          <p:nvPr/>
        </p:nvSpPr>
        <p:spPr>
          <a:xfrm>
            <a:off x="1688836" y="10903386"/>
            <a:ext cx="2330187"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Anlagen</a:t>
            </a:r>
          </a:p>
        </p:txBody>
      </p:sp>
      <p:pic>
        <p:nvPicPr>
          <p:cNvPr id="10" name="Graphic 9" descr="Checkbox Checked with solid fill">
            <a:extLst>
              <a:ext uri="{FF2B5EF4-FFF2-40B4-BE49-F238E27FC236}">
                <a16:creationId xmlns:a16="http://schemas.microsoft.com/office/drawing/2014/main" id="{D39F23E1-CC6C-4FEE-A842-CEE89676185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732" y="9428681"/>
            <a:ext cx="597736" cy="597736"/>
          </a:xfrm>
          <a:prstGeom prst="rect">
            <a:avLst/>
          </a:prstGeom>
        </p:spPr>
      </p:pic>
      <p:pic>
        <p:nvPicPr>
          <p:cNvPr id="104" name="Graphic 103" descr="Checkbox Checked with solid fill">
            <a:extLst>
              <a:ext uri="{FF2B5EF4-FFF2-40B4-BE49-F238E27FC236}">
                <a16:creationId xmlns:a16="http://schemas.microsoft.com/office/drawing/2014/main" id="{2074C9E2-E90D-4CED-8A7D-A891A78E89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58" y="9893505"/>
            <a:ext cx="597736" cy="597736"/>
          </a:xfrm>
          <a:prstGeom prst="rect">
            <a:avLst/>
          </a:prstGeom>
        </p:spPr>
      </p:pic>
      <p:pic>
        <p:nvPicPr>
          <p:cNvPr id="108" name="Graphic 107" descr="Checkbox Checked with solid fill">
            <a:extLst>
              <a:ext uri="{FF2B5EF4-FFF2-40B4-BE49-F238E27FC236}">
                <a16:creationId xmlns:a16="http://schemas.microsoft.com/office/drawing/2014/main" id="{B9B1FF3C-32FB-4B29-BCD1-E1062E37C1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8639" y="10366425"/>
            <a:ext cx="597736" cy="597736"/>
          </a:xfrm>
          <a:prstGeom prst="rect">
            <a:avLst/>
          </a:prstGeom>
        </p:spPr>
      </p:pic>
      <p:pic>
        <p:nvPicPr>
          <p:cNvPr id="111" name="Graphic 110" descr="Checkbox Checked with solid fill">
            <a:extLst>
              <a:ext uri="{FF2B5EF4-FFF2-40B4-BE49-F238E27FC236}">
                <a16:creationId xmlns:a16="http://schemas.microsoft.com/office/drawing/2014/main" id="{46302520-DECB-4B1B-B81C-526E677F6D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1265" y="10831249"/>
            <a:ext cx="597736" cy="597736"/>
          </a:xfrm>
          <a:prstGeom prst="rect">
            <a:avLst/>
          </a:prstGeom>
        </p:spPr>
      </p:pic>
      <p:sp>
        <p:nvSpPr>
          <p:cNvPr id="94" name="TextBox 93">
            <a:extLst>
              <a:ext uri="{FF2B5EF4-FFF2-40B4-BE49-F238E27FC236}">
                <a16:creationId xmlns:a16="http://schemas.microsoft.com/office/drawing/2014/main" id="{1040668B-9781-4F3E-AF92-B3F3B711A291}"/>
              </a:ext>
            </a:extLst>
          </p:cNvPr>
          <p:cNvSpPr txBox="1"/>
          <p:nvPr/>
        </p:nvSpPr>
        <p:spPr>
          <a:xfrm>
            <a:off x="4464911" y="10009441"/>
            <a:ext cx="1862110" cy="461665"/>
          </a:xfrm>
          <a:prstGeom prst="rect">
            <a:avLst/>
          </a:prstGeom>
          <a:noFill/>
        </p:spPr>
        <p:txBody>
          <a:bodyPr wrap="square" rtlCol="0">
            <a:spAutoFit/>
          </a:bodyPr>
          <a:lstStyle/>
          <a:p>
            <a:r>
              <a:rPr lang="de-CH" sz="2400" dirty="0">
                <a:solidFill>
                  <a:srgbClr val="0077BA"/>
                </a:solidFill>
                <a:latin typeface="Artifakt Element Black" panose="020B0A03050000020004" pitchFamily="34" charset="0"/>
                <a:ea typeface="Artifakt Element Black" panose="020B0A03050000020004" pitchFamily="34" charset="0"/>
              </a:rPr>
              <a:t>Blaue</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pic>
        <p:nvPicPr>
          <p:cNvPr id="95" name="Graphic 94" descr="Checkbox Checked with solid fill">
            <a:extLst>
              <a:ext uri="{FF2B5EF4-FFF2-40B4-BE49-F238E27FC236}">
                <a16:creationId xmlns:a16="http://schemas.microsoft.com/office/drawing/2014/main" id="{3219FC50-DDE4-4A30-81F8-7F34157CCF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33935" y="9931676"/>
            <a:ext cx="597736" cy="597736"/>
          </a:xfrm>
          <a:prstGeom prst="rect">
            <a:avLst/>
          </a:prstGeom>
        </p:spPr>
      </p:pic>
      <p:pic>
        <p:nvPicPr>
          <p:cNvPr id="96" name="Graphic 95" descr="Checkbox Checked with solid fill">
            <a:extLst>
              <a:ext uri="{FF2B5EF4-FFF2-40B4-BE49-F238E27FC236}">
                <a16:creationId xmlns:a16="http://schemas.microsoft.com/office/drawing/2014/main" id="{62C98EC3-585E-4DAC-96D5-36420531AF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26561" y="10396500"/>
            <a:ext cx="597736" cy="597736"/>
          </a:xfrm>
          <a:prstGeom prst="rect">
            <a:avLst/>
          </a:prstGeom>
        </p:spPr>
      </p:pic>
      <p:pic>
        <p:nvPicPr>
          <p:cNvPr id="97" name="Graphic 96" descr="Checkbox Checked with solid fill">
            <a:extLst>
              <a:ext uri="{FF2B5EF4-FFF2-40B4-BE49-F238E27FC236}">
                <a16:creationId xmlns:a16="http://schemas.microsoft.com/office/drawing/2014/main" id="{E58781DA-B4EA-4E18-8B7B-6C5D4376B0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33935" y="10861463"/>
            <a:ext cx="597736" cy="597736"/>
          </a:xfrm>
          <a:prstGeom prst="rect">
            <a:avLst/>
          </a:prstGeom>
        </p:spPr>
      </p:pic>
      <p:sp>
        <p:nvSpPr>
          <p:cNvPr id="113" name="TextBox 112">
            <a:extLst>
              <a:ext uri="{FF2B5EF4-FFF2-40B4-BE49-F238E27FC236}">
                <a16:creationId xmlns:a16="http://schemas.microsoft.com/office/drawing/2014/main" id="{364C08BE-6801-4F3A-88C5-3DE9F58C2573}"/>
              </a:ext>
            </a:extLst>
          </p:cNvPr>
          <p:cNvSpPr txBox="1"/>
          <p:nvPr/>
        </p:nvSpPr>
        <p:spPr>
          <a:xfrm>
            <a:off x="4464911" y="10510292"/>
            <a:ext cx="1782586" cy="461665"/>
          </a:xfrm>
          <a:prstGeom prst="rect">
            <a:avLst/>
          </a:prstGeom>
          <a:noFill/>
        </p:spPr>
        <p:txBody>
          <a:bodyPr wrap="square" rtlCol="0">
            <a:spAutoFit/>
          </a:bodyPr>
          <a:lstStyle/>
          <a:p>
            <a:r>
              <a:rPr lang="de-CH" sz="2400" dirty="0">
                <a:solidFill>
                  <a:srgbClr val="E40513"/>
                </a:solidFill>
                <a:latin typeface="Artifakt Element Black" panose="020B0A03050000020004" pitchFamily="34" charset="0"/>
                <a:ea typeface="Artifakt Element Black" panose="020B0A03050000020004" pitchFamily="34" charset="0"/>
              </a:rPr>
              <a:t>Rote</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14" name="TextBox 113">
            <a:extLst>
              <a:ext uri="{FF2B5EF4-FFF2-40B4-BE49-F238E27FC236}">
                <a16:creationId xmlns:a16="http://schemas.microsoft.com/office/drawing/2014/main" id="{4912D92D-210F-42A3-82AE-004897BB6CF8}"/>
              </a:ext>
            </a:extLst>
          </p:cNvPr>
          <p:cNvSpPr txBox="1"/>
          <p:nvPr/>
        </p:nvSpPr>
        <p:spPr>
          <a:xfrm>
            <a:off x="4472284" y="10948731"/>
            <a:ext cx="1614998" cy="461665"/>
          </a:xfrm>
          <a:prstGeom prst="rect">
            <a:avLst/>
          </a:prstGeom>
          <a:noFill/>
        </p:spPr>
        <p:txBody>
          <a:bodyPr wrap="square" rtlCol="0">
            <a:spAutoFit/>
          </a:bodyPr>
          <a:lstStyle/>
          <a:p>
            <a:r>
              <a:rPr lang="de-CH" sz="2400" dirty="0">
                <a:latin typeface="Artifakt Element Black" panose="020B0A03050000020004" pitchFamily="34" charset="0"/>
                <a:ea typeface="Artifakt Element Black" panose="020B0A03050000020004" pitchFamily="34" charset="0"/>
              </a:rPr>
              <a:t>Schwarz</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pic>
        <p:nvPicPr>
          <p:cNvPr id="115" name="Graphic 114" descr="Checkbox Checked with solid fill">
            <a:extLst>
              <a:ext uri="{FF2B5EF4-FFF2-40B4-BE49-F238E27FC236}">
                <a16:creationId xmlns:a16="http://schemas.microsoft.com/office/drawing/2014/main" id="{066DF3DA-5D4A-4D5C-9DB1-83F4EE28D63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41309" y="9480291"/>
            <a:ext cx="597736" cy="597736"/>
          </a:xfrm>
          <a:prstGeom prst="rect">
            <a:avLst/>
          </a:prstGeom>
        </p:spPr>
      </p:pic>
      <p:sp>
        <p:nvSpPr>
          <p:cNvPr id="116" name="TextBox 115">
            <a:extLst>
              <a:ext uri="{FF2B5EF4-FFF2-40B4-BE49-F238E27FC236}">
                <a16:creationId xmlns:a16="http://schemas.microsoft.com/office/drawing/2014/main" id="{EA954C4B-0225-45E6-B5DF-802EE3BC22F6}"/>
              </a:ext>
            </a:extLst>
          </p:cNvPr>
          <p:cNvSpPr txBox="1"/>
          <p:nvPr/>
        </p:nvSpPr>
        <p:spPr>
          <a:xfrm>
            <a:off x="4464910" y="9562139"/>
            <a:ext cx="2061554" cy="461665"/>
          </a:xfrm>
          <a:prstGeom prst="rect">
            <a:avLst/>
          </a:prstGeom>
          <a:noFill/>
        </p:spPr>
        <p:txBody>
          <a:bodyPr wrap="square" rtlCol="0">
            <a:spAutoFit/>
          </a:bodyPr>
          <a:lstStyle/>
          <a:p>
            <a:r>
              <a:rPr lang="de-CH" sz="2400" dirty="0">
                <a:solidFill>
                  <a:schemeClr val="tx1">
                    <a:lumMod val="50000"/>
                    <a:lumOff val="50000"/>
                  </a:schemeClr>
                </a:solidFill>
                <a:latin typeface="Artifakt Element Black" panose="020B0A03050000020004" pitchFamily="34" charset="0"/>
                <a:ea typeface="Artifakt Element Black" panose="020B0A03050000020004" pitchFamily="34" charset="0"/>
              </a:rPr>
              <a:t>Geschlossen</a:t>
            </a:r>
          </a:p>
        </p:txBody>
      </p:sp>
      <p:sp>
        <p:nvSpPr>
          <p:cNvPr id="119" name="TextBox 118">
            <a:extLst>
              <a:ext uri="{FF2B5EF4-FFF2-40B4-BE49-F238E27FC236}">
                <a16:creationId xmlns:a16="http://schemas.microsoft.com/office/drawing/2014/main" id="{C6D1ED39-9671-4F6E-9DAE-5BE64B7D75BD}"/>
              </a:ext>
            </a:extLst>
          </p:cNvPr>
          <p:cNvSpPr txBox="1"/>
          <p:nvPr/>
        </p:nvSpPr>
        <p:spPr>
          <a:xfrm>
            <a:off x="4585596" y="9052171"/>
            <a:ext cx="1614998"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Pisten</a:t>
            </a:r>
          </a:p>
        </p:txBody>
      </p:sp>
      <p:sp>
        <p:nvSpPr>
          <p:cNvPr id="120" name="Rectangle 119">
            <a:hlinkClick r:id="rId15" action="ppaction://hlinksldjump"/>
            <a:extLst>
              <a:ext uri="{FF2B5EF4-FFF2-40B4-BE49-F238E27FC236}">
                <a16:creationId xmlns:a16="http://schemas.microsoft.com/office/drawing/2014/main" id="{E29EE455-8447-4E4A-9BB6-377652F6563E}"/>
              </a:ext>
            </a:extLst>
          </p:cNvPr>
          <p:cNvSpPr/>
          <p:nvPr/>
        </p:nvSpPr>
        <p:spPr>
          <a:xfrm>
            <a:off x="3781425" y="4332038"/>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1" name="Graphic 120" descr="Marker with solid fill">
            <a:extLst>
              <a:ext uri="{FF2B5EF4-FFF2-40B4-BE49-F238E27FC236}">
                <a16:creationId xmlns:a16="http://schemas.microsoft.com/office/drawing/2014/main" id="{D35E9D57-3ED5-4511-A2CE-2B19278ED4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3113" y="11299315"/>
            <a:ext cx="505652" cy="505652"/>
          </a:xfrm>
          <a:prstGeom prst="rect">
            <a:avLst/>
          </a:prstGeom>
        </p:spPr>
      </p:pic>
      <p:sp>
        <p:nvSpPr>
          <p:cNvPr id="123" name="TextBox 122">
            <a:extLst>
              <a:ext uri="{FF2B5EF4-FFF2-40B4-BE49-F238E27FC236}">
                <a16:creationId xmlns:a16="http://schemas.microsoft.com/office/drawing/2014/main" id="{A931C427-26CA-4CF7-82BE-C7C95EA70B95}"/>
              </a:ext>
            </a:extLst>
          </p:cNvPr>
          <p:cNvSpPr txBox="1"/>
          <p:nvPr/>
        </p:nvSpPr>
        <p:spPr>
          <a:xfrm>
            <a:off x="1674765" y="11336667"/>
            <a:ext cx="2488229"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Deine Position</a:t>
            </a:r>
          </a:p>
        </p:txBody>
      </p:sp>
      <p:pic>
        <p:nvPicPr>
          <p:cNvPr id="124" name="Graphic 123" descr="Checkbox Checked with solid fill">
            <a:extLst>
              <a:ext uri="{FF2B5EF4-FFF2-40B4-BE49-F238E27FC236}">
                <a16:creationId xmlns:a16="http://schemas.microsoft.com/office/drawing/2014/main" id="{ABCCCECE-015E-4578-A914-A91524AB14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6765" y="11253273"/>
            <a:ext cx="597736" cy="597736"/>
          </a:xfrm>
          <a:prstGeom prst="rect">
            <a:avLst/>
          </a:prstGeom>
        </p:spPr>
      </p:pic>
      <p:sp>
        <p:nvSpPr>
          <p:cNvPr id="93" name="Rectangle 92">
            <a:hlinkClick r:id="rId16" action="ppaction://hlinksldjump"/>
            <a:extLst>
              <a:ext uri="{FF2B5EF4-FFF2-40B4-BE49-F238E27FC236}">
                <a16:creationId xmlns:a16="http://schemas.microsoft.com/office/drawing/2014/main" id="{ECCED9FE-4E67-4488-B088-2F92E159CA4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12" name="Picture 111" descr="A logo for a ski resort&#10;&#10;Description automatically generated">
            <a:extLst>
              <a:ext uri="{FF2B5EF4-FFF2-40B4-BE49-F238E27FC236}">
                <a16:creationId xmlns:a16="http://schemas.microsoft.com/office/drawing/2014/main" id="{B18A3829-AB4E-47BD-B6B2-5A105D7AF746}"/>
              </a:ext>
            </a:extLst>
          </p:cNvPr>
          <p:cNvPicPr>
            <a:picLocks noChangeAspect="1"/>
          </p:cNvPicPr>
          <p:nvPr/>
        </p:nvPicPr>
        <p:blipFill rotWithShape="1">
          <a:blip r:embed="rId17">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2710110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2"/>
            <a:srcRect l="5371" r="5371"/>
            <a:stretch/>
          </p:blipFill>
          <p:spPr>
            <a:xfrm>
              <a:off x="368300" y="1558678"/>
              <a:ext cx="6121400" cy="7214992"/>
            </a:xfrm>
            <a:prstGeom prst="rect">
              <a:avLst/>
            </a:prstGeom>
            <a:ln>
              <a:solidFill>
                <a:srgbClr val="00112E"/>
              </a:solidFill>
            </a:ln>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8" name="TextBox 97">
            <a:extLst>
              <a:ext uri="{FF2B5EF4-FFF2-40B4-BE49-F238E27FC236}">
                <a16:creationId xmlns:a16="http://schemas.microsoft.com/office/drawing/2014/main" id="{29311EC8-8345-4A90-BDF2-F4D26EA40E78}"/>
              </a:ext>
            </a:extLst>
          </p:cNvPr>
          <p:cNvSpPr txBox="1"/>
          <p:nvPr/>
        </p:nvSpPr>
        <p:spPr>
          <a:xfrm>
            <a:off x="595261" y="8941575"/>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Legende</a:t>
            </a:r>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330962" y="2755104"/>
            <a:ext cx="1745216" cy="47949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3CB14D-C5B6-4246-B142-6B7A0CA928B8}"/>
              </a:ext>
            </a:extLst>
          </p:cNvPr>
          <p:cNvCxnSpPr>
            <a:cxnSpLocks/>
          </p:cNvCxnSpPr>
          <p:nvPr/>
        </p:nvCxnSpPr>
        <p:spPr>
          <a:xfrm>
            <a:off x="1616470" y="6452433"/>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801548" y="5920401"/>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A6DA798-14BC-49DB-B2D1-FB82BC78F72D}"/>
              </a:ext>
            </a:extLst>
          </p:cNvPr>
          <p:cNvGrpSpPr/>
          <p:nvPr/>
        </p:nvGrpSpPr>
        <p:grpSpPr>
          <a:xfrm>
            <a:off x="3939327" y="4488656"/>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5823" y="4515517"/>
              <a:ext cx="267130" cy="267130"/>
            </a:xfrm>
            <a:prstGeom prst="rect">
              <a:avLst/>
            </a:prstGeom>
          </p:spPr>
        </p:pic>
      </p:grpSp>
      <p:sp>
        <p:nvSpPr>
          <p:cNvPr id="2" name="Freeform: Shape 1">
            <a:extLst>
              <a:ext uri="{FF2B5EF4-FFF2-40B4-BE49-F238E27FC236}">
                <a16:creationId xmlns:a16="http://schemas.microsoft.com/office/drawing/2014/main" id="{13AE6E22-C803-4C7B-BF63-BCDBA805C86A}"/>
              </a:ext>
            </a:extLst>
          </p:cNvPr>
          <p:cNvSpPr/>
          <p:nvPr/>
        </p:nvSpPr>
        <p:spPr>
          <a:xfrm>
            <a:off x="1635643" y="2889614"/>
            <a:ext cx="2274660" cy="4749800"/>
          </a:xfrm>
          <a:custGeom>
            <a:avLst/>
            <a:gdLst>
              <a:gd name="connsiteX0" fmla="*/ 1765300 w 2274660"/>
              <a:gd name="connsiteY0" fmla="*/ 0 h 4749800"/>
              <a:gd name="connsiteX1" fmla="*/ 1993900 w 2274660"/>
              <a:gd name="connsiteY1" fmla="*/ 114300 h 4749800"/>
              <a:gd name="connsiteX2" fmla="*/ 2108200 w 2274660"/>
              <a:gd name="connsiteY2" fmla="*/ 254000 h 4749800"/>
              <a:gd name="connsiteX3" fmla="*/ 2197100 w 2274660"/>
              <a:gd name="connsiteY3" fmla="*/ 622300 h 4749800"/>
              <a:gd name="connsiteX4" fmla="*/ 2171700 w 2274660"/>
              <a:gd name="connsiteY4" fmla="*/ 762000 h 4749800"/>
              <a:gd name="connsiteX5" fmla="*/ 2133600 w 2274660"/>
              <a:gd name="connsiteY5" fmla="*/ 812800 h 4749800"/>
              <a:gd name="connsiteX6" fmla="*/ 2044700 w 2274660"/>
              <a:gd name="connsiteY6" fmla="*/ 914400 h 4749800"/>
              <a:gd name="connsiteX7" fmla="*/ 2006600 w 2274660"/>
              <a:gd name="connsiteY7" fmla="*/ 977900 h 4749800"/>
              <a:gd name="connsiteX8" fmla="*/ 1955800 w 2274660"/>
              <a:gd name="connsiteY8" fmla="*/ 1092200 h 4749800"/>
              <a:gd name="connsiteX9" fmla="*/ 1981200 w 2274660"/>
              <a:gd name="connsiteY9" fmla="*/ 1460500 h 4749800"/>
              <a:gd name="connsiteX10" fmla="*/ 1993900 w 2274660"/>
              <a:gd name="connsiteY10" fmla="*/ 1498600 h 4749800"/>
              <a:gd name="connsiteX11" fmla="*/ 2082800 w 2274660"/>
              <a:gd name="connsiteY11" fmla="*/ 1676400 h 4749800"/>
              <a:gd name="connsiteX12" fmla="*/ 2184400 w 2274660"/>
              <a:gd name="connsiteY12" fmla="*/ 1955800 h 4749800"/>
              <a:gd name="connsiteX13" fmla="*/ 2209800 w 2274660"/>
              <a:gd name="connsiteY13" fmla="*/ 2032000 h 4749800"/>
              <a:gd name="connsiteX14" fmla="*/ 2260600 w 2274660"/>
              <a:gd name="connsiteY14" fmla="*/ 2324100 h 4749800"/>
              <a:gd name="connsiteX15" fmla="*/ 2260600 w 2274660"/>
              <a:gd name="connsiteY15" fmla="*/ 2844800 h 4749800"/>
              <a:gd name="connsiteX16" fmla="*/ 2133600 w 2274660"/>
              <a:gd name="connsiteY16" fmla="*/ 3251200 h 4749800"/>
              <a:gd name="connsiteX17" fmla="*/ 2044700 w 2274660"/>
              <a:gd name="connsiteY17" fmla="*/ 3352800 h 4749800"/>
              <a:gd name="connsiteX18" fmla="*/ 1930400 w 2274660"/>
              <a:gd name="connsiteY18" fmla="*/ 3505200 h 4749800"/>
              <a:gd name="connsiteX19" fmla="*/ 1841500 w 2274660"/>
              <a:gd name="connsiteY19" fmla="*/ 3581400 h 4749800"/>
              <a:gd name="connsiteX20" fmla="*/ 1803400 w 2274660"/>
              <a:gd name="connsiteY20" fmla="*/ 3619500 h 4749800"/>
              <a:gd name="connsiteX21" fmla="*/ 1689100 w 2274660"/>
              <a:gd name="connsiteY21" fmla="*/ 3708400 h 4749800"/>
              <a:gd name="connsiteX22" fmla="*/ 1562100 w 2274660"/>
              <a:gd name="connsiteY22" fmla="*/ 3822700 h 4749800"/>
              <a:gd name="connsiteX23" fmla="*/ 1397000 w 2274660"/>
              <a:gd name="connsiteY23" fmla="*/ 3924300 h 4749800"/>
              <a:gd name="connsiteX24" fmla="*/ 1270000 w 2274660"/>
              <a:gd name="connsiteY24" fmla="*/ 4051300 h 4749800"/>
              <a:gd name="connsiteX25" fmla="*/ 1143000 w 2274660"/>
              <a:gd name="connsiteY25" fmla="*/ 4127500 h 4749800"/>
              <a:gd name="connsiteX26" fmla="*/ 800100 w 2274660"/>
              <a:gd name="connsiteY26" fmla="*/ 4508500 h 4749800"/>
              <a:gd name="connsiteX27" fmla="*/ 647700 w 2274660"/>
              <a:gd name="connsiteY27" fmla="*/ 4572000 h 4749800"/>
              <a:gd name="connsiteX28" fmla="*/ 482600 w 2274660"/>
              <a:gd name="connsiteY28" fmla="*/ 4686300 h 4749800"/>
              <a:gd name="connsiteX29" fmla="*/ 0 w 2274660"/>
              <a:gd name="connsiteY29" fmla="*/ 4749800 h 47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74660" h="4749800">
                <a:moveTo>
                  <a:pt x="1765300" y="0"/>
                </a:moveTo>
                <a:cubicBezTo>
                  <a:pt x="1843881" y="33678"/>
                  <a:pt x="1923089" y="64316"/>
                  <a:pt x="1993900" y="114300"/>
                </a:cubicBezTo>
                <a:cubicBezTo>
                  <a:pt x="2058885" y="160172"/>
                  <a:pt x="2071320" y="192534"/>
                  <a:pt x="2108200" y="254000"/>
                </a:cubicBezTo>
                <a:cubicBezTo>
                  <a:pt x="2192276" y="562279"/>
                  <a:pt x="2170748" y="437835"/>
                  <a:pt x="2197100" y="622300"/>
                </a:cubicBezTo>
                <a:cubicBezTo>
                  <a:pt x="2188633" y="668867"/>
                  <a:pt x="2186667" y="717099"/>
                  <a:pt x="2171700" y="762000"/>
                </a:cubicBezTo>
                <a:cubicBezTo>
                  <a:pt x="2165007" y="782080"/>
                  <a:pt x="2147151" y="796539"/>
                  <a:pt x="2133600" y="812800"/>
                </a:cubicBezTo>
                <a:cubicBezTo>
                  <a:pt x="2104791" y="847371"/>
                  <a:pt x="2072138" y="878731"/>
                  <a:pt x="2044700" y="914400"/>
                </a:cubicBezTo>
                <a:cubicBezTo>
                  <a:pt x="2029650" y="933965"/>
                  <a:pt x="2018588" y="956322"/>
                  <a:pt x="2006600" y="977900"/>
                </a:cubicBezTo>
                <a:cubicBezTo>
                  <a:pt x="1981175" y="1023665"/>
                  <a:pt x="1975985" y="1041738"/>
                  <a:pt x="1955800" y="1092200"/>
                </a:cubicBezTo>
                <a:cubicBezTo>
                  <a:pt x="1964267" y="1214967"/>
                  <a:pt x="1969714" y="1337979"/>
                  <a:pt x="1981200" y="1460500"/>
                </a:cubicBezTo>
                <a:cubicBezTo>
                  <a:pt x="1982450" y="1473829"/>
                  <a:pt x="1988200" y="1486487"/>
                  <a:pt x="1993900" y="1498600"/>
                </a:cubicBezTo>
                <a:cubicBezTo>
                  <a:pt x="2022114" y="1558555"/>
                  <a:pt x="2060155" y="1614127"/>
                  <a:pt x="2082800" y="1676400"/>
                </a:cubicBezTo>
                <a:cubicBezTo>
                  <a:pt x="2116667" y="1769533"/>
                  <a:pt x="2151069" y="1862474"/>
                  <a:pt x="2184400" y="1955800"/>
                </a:cubicBezTo>
                <a:cubicBezTo>
                  <a:pt x="2193405" y="1981014"/>
                  <a:pt x="2203992" y="2005864"/>
                  <a:pt x="2209800" y="2032000"/>
                </a:cubicBezTo>
                <a:cubicBezTo>
                  <a:pt x="2248187" y="2204743"/>
                  <a:pt x="2229680" y="2107663"/>
                  <a:pt x="2260600" y="2324100"/>
                </a:cubicBezTo>
                <a:cubicBezTo>
                  <a:pt x="2269156" y="2486658"/>
                  <a:pt x="2287426" y="2683844"/>
                  <a:pt x="2260600" y="2844800"/>
                </a:cubicBezTo>
                <a:cubicBezTo>
                  <a:pt x="2258795" y="2855629"/>
                  <a:pt x="2199138" y="3159447"/>
                  <a:pt x="2133600" y="3251200"/>
                </a:cubicBezTo>
                <a:cubicBezTo>
                  <a:pt x="2107444" y="3287819"/>
                  <a:pt x="2072812" y="3317660"/>
                  <a:pt x="2044700" y="3352800"/>
                </a:cubicBezTo>
                <a:cubicBezTo>
                  <a:pt x="2005032" y="3402385"/>
                  <a:pt x="1972587" y="3457740"/>
                  <a:pt x="1930400" y="3505200"/>
                </a:cubicBezTo>
                <a:cubicBezTo>
                  <a:pt x="1904470" y="3534371"/>
                  <a:pt x="1870510" y="3555291"/>
                  <a:pt x="1841500" y="3581400"/>
                </a:cubicBezTo>
                <a:cubicBezTo>
                  <a:pt x="1828150" y="3593415"/>
                  <a:pt x="1817198" y="3608002"/>
                  <a:pt x="1803400" y="3619500"/>
                </a:cubicBezTo>
                <a:cubicBezTo>
                  <a:pt x="1766320" y="3650400"/>
                  <a:pt x="1726020" y="3677309"/>
                  <a:pt x="1689100" y="3708400"/>
                </a:cubicBezTo>
                <a:cubicBezTo>
                  <a:pt x="1645535" y="3745086"/>
                  <a:pt x="1607901" y="3788847"/>
                  <a:pt x="1562100" y="3822700"/>
                </a:cubicBezTo>
                <a:cubicBezTo>
                  <a:pt x="1510135" y="3861109"/>
                  <a:pt x="1447888" y="3884475"/>
                  <a:pt x="1397000" y="3924300"/>
                </a:cubicBezTo>
                <a:cubicBezTo>
                  <a:pt x="1349853" y="3961197"/>
                  <a:pt x="1316749" y="4013901"/>
                  <a:pt x="1270000" y="4051300"/>
                </a:cubicBezTo>
                <a:cubicBezTo>
                  <a:pt x="1231450" y="4082140"/>
                  <a:pt x="1181969" y="4097191"/>
                  <a:pt x="1143000" y="4127500"/>
                </a:cubicBezTo>
                <a:cubicBezTo>
                  <a:pt x="1056095" y="4195092"/>
                  <a:pt x="811374" y="4503802"/>
                  <a:pt x="800100" y="4508500"/>
                </a:cubicBezTo>
                <a:cubicBezTo>
                  <a:pt x="749300" y="4529667"/>
                  <a:pt x="695717" y="4545111"/>
                  <a:pt x="647700" y="4572000"/>
                </a:cubicBezTo>
                <a:cubicBezTo>
                  <a:pt x="589299" y="4604705"/>
                  <a:pt x="544449" y="4660707"/>
                  <a:pt x="482600" y="4686300"/>
                </a:cubicBezTo>
                <a:cubicBezTo>
                  <a:pt x="394316" y="4722831"/>
                  <a:pt x="67355" y="4743677"/>
                  <a:pt x="0" y="47498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Freeform: Shape 7">
            <a:extLst>
              <a:ext uri="{FF2B5EF4-FFF2-40B4-BE49-F238E27FC236}">
                <a16:creationId xmlns:a16="http://schemas.microsoft.com/office/drawing/2014/main" id="{E338B533-7E84-4E0B-9421-1755F3F2B5D2}"/>
              </a:ext>
            </a:extLst>
          </p:cNvPr>
          <p:cNvSpPr/>
          <p:nvPr/>
        </p:nvSpPr>
        <p:spPr>
          <a:xfrm>
            <a:off x="1874520" y="4130040"/>
            <a:ext cx="1699260" cy="3520440"/>
          </a:xfrm>
          <a:custGeom>
            <a:avLst/>
            <a:gdLst>
              <a:gd name="connsiteX0" fmla="*/ 1699260 w 1699260"/>
              <a:gd name="connsiteY0" fmla="*/ 0 h 3520440"/>
              <a:gd name="connsiteX1" fmla="*/ 1653540 w 1699260"/>
              <a:gd name="connsiteY1" fmla="*/ 22860 h 3520440"/>
              <a:gd name="connsiteX2" fmla="*/ 1402080 w 1699260"/>
              <a:gd name="connsiteY2" fmla="*/ 312420 h 3520440"/>
              <a:gd name="connsiteX3" fmla="*/ 1356360 w 1699260"/>
              <a:gd name="connsiteY3" fmla="*/ 441960 h 3520440"/>
              <a:gd name="connsiteX4" fmla="*/ 1333500 w 1699260"/>
              <a:gd name="connsiteY4" fmla="*/ 502920 h 3520440"/>
              <a:gd name="connsiteX5" fmla="*/ 1303020 w 1699260"/>
              <a:gd name="connsiteY5" fmla="*/ 640080 h 3520440"/>
              <a:gd name="connsiteX6" fmla="*/ 1295400 w 1699260"/>
              <a:gd name="connsiteY6" fmla="*/ 723900 h 3520440"/>
              <a:gd name="connsiteX7" fmla="*/ 1272540 w 1699260"/>
              <a:gd name="connsiteY7" fmla="*/ 822960 h 3520440"/>
              <a:gd name="connsiteX8" fmla="*/ 1249680 w 1699260"/>
              <a:gd name="connsiteY8" fmla="*/ 998220 h 3520440"/>
              <a:gd name="connsiteX9" fmla="*/ 1234440 w 1699260"/>
              <a:gd name="connsiteY9" fmla="*/ 1082040 h 3520440"/>
              <a:gd name="connsiteX10" fmla="*/ 1226820 w 1699260"/>
              <a:gd name="connsiteY10" fmla="*/ 1165860 h 3520440"/>
              <a:gd name="connsiteX11" fmla="*/ 1173480 w 1699260"/>
              <a:gd name="connsiteY11" fmla="*/ 1424940 h 3520440"/>
              <a:gd name="connsiteX12" fmla="*/ 1165860 w 1699260"/>
              <a:gd name="connsiteY12" fmla="*/ 1516380 h 3520440"/>
              <a:gd name="connsiteX13" fmla="*/ 1158240 w 1699260"/>
              <a:gd name="connsiteY13" fmla="*/ 1645920 h 3520440"/>
              <a:gd name="connsiteX14" fmla="*/ 1074420 w 1699260"/>
              <a:gd name="connsiteY14" fmla="*/ 1882140 h 3520440"/>
              <a:gd name="connsiteX15" fmla="*/ 1013460 w 1699260"/>
              <a:gd name="connsiteY15" fmla="*/ 2042160 h 3520440"/>
              <a:gd name="connsiteX16" fmla="*/ 982980 w 1699260"/>
              <a:gd name="connsiteY16" fmla="*/ 2133600 h 3520440"/>
              <a:gd name="connsiteX17" fmla="*/ 883920 w 1699260"/>
              <a:gd name="connsiteY17" fmla="*/ 2278380 h 3520440"/>
              <a:gd name="connsiteX18" fmla="*/ 807720 w 1699260"/>
              <a:gd name="connsiteY18" fmla="*/ 2354580 h 3520440"/>
              <a:gd name="connsiteX19" fmla="*/ 731520 w 1699260"/>
              <a:gd name="connsiteY19" fmla="*/ 2468880 h 3520440"/>
              <a:gd name="connsiteX20" fmla="*/ 716280 w 1699260"/>
              <a:gd name="connsiteY20" fmla="*/ 2499360 h 3520440"/>
              <a:gd name="connsiteX21" fmla="*/ 655320 w 1699260"/>
              <a:gd name="connsiteY21" fmla="*/ 2560320 h 3520440"/>
              <a:gd name="connsiteX22" fmla="*/ 579120 w 1699260"/>
              <a:gd name="connsiteY22" fmla="*/ 2644140 h 3520440"/>
              <a:gd name="connsiteX23" fmla="*/ 518160 w 1699260"/>
              <a:gd name="connsiteY23" fmla="*/ 2743200 h 3520440"/>
              <a:gd name="connsiteX24" fmla="*/ 495300 w 1699260"/>
              <a:gd name="connsiteY24" fmla="*/ 2773680 h 3520440"/>
              <a:gd name="connsiteX25" fmla="*/ 480060 w 1699260"/>
              <a:gd name="connsiteY25" fmla="*/ 2796540 h 3520440"/>
              <a:gd name="connsiteX26" fmla="*/ 449580 w 1699260"/>
              <a:gd name="connsiteY26" fmla="*/ 2827020 h 3520440"/>
              <a:gd name="connsiteX27" fmla="*/ 381000 w 1699260"/>
              <a:gd name="connsiteY27" fmla="*/ 2903220 h 3520440"/>
              <a:gd name="connsiteX28" fmla="*/ 289560 w 1699260"/>
              <a:gd name="connsiteY28" fmla="*/ 2979420 h 3520440"/>
              <a:gd name="connsiteX29" fmla="*/ 213360 w 1699260"/>
              <a:gd name="connsiteY29" fmla="*/ 3040380 h 3520440"/>
              <a:gd name="connsiteX30" fmla="*/ 114300 w 1699260"/>
              <a:gd name="connsiteY30" fmla="*/ 3147060 h 3520440"/>
              <a:gd name="connsiteX31" fmla="*/ 91440 w 1699260"/>
              <a:gd name="connsiteY31" fmla="*/ 3192780 h 3520440"/>
              <a:gd name="connsiteX32" fmla="*/ 68580 w 1699260"/>
              <a:gd name="connsiteY32" fmla="*/ 3246120 h 3520440"/>
              <a:gd name="connsiteX33" fmla="*/ 53340 w 1699260"/>
              <a:gd name="connsiteY33" fmla="*/ 3337560 h 3520440"/>
              <a:gd name="connsiteX34" fmla="*/ 38100 w 1699260"/>
              <a:gd name="connsiteY34" fmla="*/ 3383280 h 3520440"/>
              <a:gd name="connsiteX35" fmla="*/ 22860 w 1699260"/>
              <a:gd name="connsiteY35" fmla="*/ 3482340 h 3520440"/>
              <a:gd name="connsiteX36" fmla="*/ 0 w 1699260"/>
              <a:gd name="connsiteY36" fmla="*/ 3520440 h 35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9260" h="3520440">
                <a:moveTo>
                  <a:pt x="1699260" y="0"/>
                </a:moveTo>
                <a:cubicBezTo>
                  <a:pt x="1684020" y="7620"/>
                  <a:pt x="1666416" y="11701"/>
                  <a:pt x="1653540" y="22860"/>
                </a:cubicBezTo>
                <a:cubicBezTo>
                  <a:pt x="1532564" y="127706"/>
                  <a:pt x="1464644" y="178951"/>
                  <a:pt x="1402080" y="312420"/>
                </a:cubicBezTo>
                <a:cubicBezTo>
                  <a:pt x="1382645" y="353881"/>
                  <a:pt x="1372438" y="399085"/>
                  <a:pt x="1356360" y="441960"/>
                </a:cubicBezTo>
                <a:cubicBezTo>
                  <a:pt x="1348740" y="462280"/>
                  <a:pt x="1339142" y="481964"/>
                  <a:pt x="1333500" y="502920"/>
                </a:cubicBezTo>
                <a:cubicBezTo>
                  <a:pt x="1321324" y="548145"/>
                  <a:pt x="1303020" y="640080"/>
                  <a:pt x="1303020" y="640080"/>
                </a:cubicBezTo>
                <a:cubicBezTo>
                  <a:pt x="1300480" y="668020"/>
                  <a:pt x="1300012" y="696227"/>
                  <a:pt x="1295400" y="723900"/>
                </a:cubicBezTo>
                <a:cubicBezTo>
                  <a:pt x="1264318" y="910391"/>
                  <a:pt x="1292890" y="660161"/>
                  <a:pt x="1272540" y="822960"/>
                </a:cubicBezTo>
                <a:cubicBezTo>
                  <a:pt x="1254304" y="968848"/>
                  <a:pt x="1278345" y="826232"/>
                  <a:pt x="1249680" y="998220"/>
                </a:cubicBezTo>
                <a:cubicBezTo>
                  <a:pt x="1245011" y="1026232"/>
                  <a:pt x="1238277" y="1053902"/>
                  <a:pt x="1234440" y="1082040"/>
                </a:cubicBezTo>
                <a:cubicBezTo>
                  <a:pt x="1230649" y="1109838"/>
                  <a:pt x="1231731" y="1138238"/>
                  <a:pt x="1226820" y="1165860"/>
                </a:cubicBezTo>
                <a:cubicBezTo>
                  <a:pt x="1211387" y="1252670"/>
                  <a:pt x="1173480" y="1424940"/>
                  <a:pt x="1173480" y="1424940"/>
                </a:cubicBezTo>
                <a:cubicBezTo>
                  <a:pt x="1170940" y="1455420"/>
                  <a:pt x="1167964" y="1485867"/>
                  <a:pt x="1165860" y="1516380"/>
                </a:cubicBezTo>
                <a:cubicBezTo>
                  <a:pt x="1162884" y="1559532"/>
                  <a:pt x="1164357" y="1603100"/>
                  <a:pt x="1158240" y="1645920"/>
                </a:cubicBezTo>
                <a:cubicBezTo>
                  <a:pt x="1147286" y="1722600"/>
                  <a:pt x="1096445" y="1816064"/>
                  <a:pt x="1074420" y="1882140"/>
                </a:cubicBezTo>
                <a:cubicBezTo>
                  <a:pt x="980124" y="2165027"/>
                  <a:pt x="1100517" y="1813634"/>
                  <a:pt x="1013460" y="2042160"/>
                </a:cubicBezTo>
                <a:cubicBezTo>
                  <a:pt x="1002022" y="2072184"/>
                  <a:pt x="998429" y="2105429"/>
                  <a:pt x="982980" y="2133600"/>
                </a:cubicBezTo>
                <a:cubicBezTo>
                  <a:pt x="954863" y="2184872"/>
                  <a:pt x="925268" y="2237032"/>
                  <a:pt x="883920" y="2278380"/>
                </a:cubicBezTo>
                <a:cubicBezTo>
                  <a:pt x="858520" y="2303780"/>
                  <a:pt x="827645" y="2324692"/>
                  <a:pt x="807720" y="2354580"/>
                </a:cubicBezTo>
                <a:cubicBezTo>
                  <a:pt x="782320" y="2392680"/>
                  <a:pt x="751998" y="2427924"/>
                  <a:pt x="731520" y="2468880"/>
                </a:cubicBezTo>
                <a:cubicBezTo>
                  <a:pt x="726440" y="2479040"/>
                  <a:pt x="723552" y="2490634"/>
                  <a:pt x="716280" y="2499360"/>
                </a:cubicBezTo>
                <a:cubicBezTo>
                  <a:pt x="697883" y="2521436"/>
                  <a:pt x="674928" y="2539312"/>
                  <a:pt x="655320" y="2560320"/>
                </a:cubicBezTo>
                <a:cubicBezTo>
                  <a:pt x="526821" y="2697997"/>
                  <a:pt x="671212" y="2552048"/>
                  <a:pt x="579120" y="2644140"/>
                </a:cubicBezTo>
                <a:cubicBezTo>
                  <a:pt x="564362" y="2703173"/>
                  <a:pt x="578246" y="2665088"/>
                  <a:pt x="518160" y="2743200"/>
                </a:cubicBezTo>
                <a:cubicBezTo>
                  <a:pt x="510417" y="2753266"/>
                  <a:pt x="502345" y="2763113"/>
                  <a:pt x="495300" y="2773680"/>
                </a:cubicBezTo>
                <a:cubicBezTo>
                  <a:pt x="490220" y="2781300"/>
                  <a:pt x="486020" y="2789587"/>
                  <a:pt x="480060" y="2796540"/>
                </a:cubicBezTo>
                <a:cubicBezTo>
                  <a:pt x="470709" y="2807449"/>
                  <a:pt x="459126" y="2816281"/>
                  <a:pt x="449580" y="2827020"/>
                </a:cubicBezTo>
                <a:cubicBezTo>
                  <a:pt x="408175" y="2873600"/>
                  <a:pt x="430274" y="2859743"/>
                  <a:pt x="381000" y="2903220"/>
                </a:cubicBezTo>
                <a:cubicBezTo>
                  <a:pt x="351249" y="2929471"/>
                  <a:pt x="320353" y="2954401"/>
                  <a:pt x="289560" y="2979420"/>
                </a:cubicBezTo>
                <a:cubicBezTo>
                  <a:pt x="264971" y="2999399"/>
                  <a:pt x="234844" y="3017243"/>
                  <a:pt x="213360" y="3040380"/>
                </a:cubicBezTo>
                <a:cubicBezTo>
                  <a:pt x="91681" y="3171419"/>
                  <a:pt x="220738" y="3058362"/>
                  <a:pt x="114300" y="3147060"/>
                </a:cubicBezTo>
                <a:cubicBezTo>
                  <a:pt x="95147" y="3204519"/>
                  <a:pt x="120983" y="3133694"/>
                  <a:pt x="91440" y="3192780"/>
                </a:cubicBezTo>
                <a:cubicBezTo>
                  <a:pt x="82789" y="3210082"/>
                  <a:pt x="76200" y="3228340"/>
                  <a:pt x="68580" y="3246120"/>
                </a:cubicBezTo>
                <a:cubicBezTo>
                  <a:pt x="65309" y="3269017"/>
                  <a:pt x="60025" y="3313047"/>
                  <a:pt x="53340" y="3337560"/>
                </a:cubicBezTo>
                <a:cubicBezTo>
                  <a:pt x="49113" y="3353058"/>
                  <a:pt x="43180" y="3368040"/>
                  <a:pt x="38100" y="3383280"/>
                </a:cubicBezTo>
                <a:cubicBezTo>
                  <a:pt x="37694" y="3386125"/>
                  <a:pt x="25348" y="3475499"/>
                  <a:pt x="22860" y="3482340"/>
                </a:cubicBezTo>
                <a:cubicBezTo>
                  <a:pt x="17799" y="3496259"/>
                  <a:pt x="0" y="3520440"/>
                  <a:pt x="0" y="352044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Freeform: Shape 8">
            <a:extLst>
              <a:ext uri="{FF2B5EF4-FFF2-40B4-BE49-F238E27FC236}">
                <a16:creationId xmlns:a16="http://schemas.microsoft.com/office/drawing/2014/main" id="{BDAD981A-C082-4800-BD16-98F426C413A9}"/>
              </a:ext>
            </a:extLst>
          </p:cNvPr>
          <p:cNvSpPr/>
          <p:nvPr/>
        </p:nvSpPr>
        <p:spPr>
          <a:xfrm>
            <a:off x="982980" y="2674620"/>
            <a:ext cx="1775460" cy="4762500"/>
          </a:xfrm>
          <a:custGeom>
            <a:avLst/>
            <a:gdLst>
              <a:gd name="connsiteX0" fmla="*/ 1775460 w 1775460"/>
              <a:gd name="connsiteY0" fmla="*/ 0 h 4762500"/>
              <a:gd name="connsiteX1" fmla="*/ 1584960 w 1775460"/>
              <a:gd name="connsiteY1" fmla="*/ 38100 h 4762500"/>
              <a:gd name="connsiteX2" fmla="*/ 1478280 w 1775460"/>
              <a:gd name="connsiteY2" fmla="*/ 83820 h 4762500"/>
              <a:gd name="connsiteX3" fmla="*/ 1257300 w 1775460"/>
              <a:gd name="connsiteY3" fmla="*/ 198120 h 4762500"/>
              <a:gd name="connsiteX4" fmla="*/ 1181100 w 1775460"/>
              <a:gd name="connsiteY4" fmla="*/ 251460 h 4762500"/>
              <a:gd name="connsiteX5" fmla="*/ 975360 w 1775460"/>
              <a:gd name="connsiteY5" fmla="*/ 502920 h 4762500"/>
              <a:gd name="connsiteX6" fmla="*/ 861060 w 1775460"/>
              <a:gd name="connsiteY6" fmla="*/ 655320 h 4762500"/>
              <a:gd name="connsiteX7" fmla="*/ 754380 w 1775460"/>
              <a:gd name="connsiteY7" fmla="*/ 861060 h 4762500"/>
              <a:gd name="connsiteX8" fmla="*/ 609600 w 1775460"/>
              <a:gd name="connsiteY8" fmla="*/ 1120140 h 4762500"/>
              <a:gd name="connsiteX9" fmla="*/ 571500 w 1775460"/>
              <a:gd name="connsiteY9" fmla="*/ 1249680 h 4762500"/>
              <a:gd name="connsiteX10" fmla="*/ 594360 w 1775460"/>
              <a:gd name="connsiteY10" fmla="*/ 1371600 h 4762500"/>
              <a:gd name="connsiteX11" fmla="*/ 609600 w 1775460"/>
              <a:gd name="connsiteY11" fmla="*/ 1417320 h 4762500"/>
              <a:gd name="connsiteX12" fmla="*/ 632460 w 1775460"/>
              <a:gd name="connsiteY12" fmla="*/ 1440180 h 4762500"/>
              <a:gd name="connsiteX13" fmla="*/ 685800 w 1775460"/>
              <a:gd name="connsiteY13" fmla="*/ 1531620 h 4762500"/>
              <a:gd name="connsiteX14" fmla="*/ 731520 w 1775460"/>
              <a:gd name="connsiteY14" fmla="*/ 1577340 h 4762500"/>
              <a:gd name="connsiteX15" fmla="*/ 762000 w 1775460"/>
              <a:gd name="connsiteY15" fmla="*/ 1630680 h 4762500"/>
              <a:gd name="connsiteX16" fmla="*/ 792480 w 1775460"/>
              <a:gd name="connsiteY16" fmla="*/ 1668780 h 4762500"/>
              <a:gd name="connsiteX17" fmla="*/ 807720 w 1775460"/>
              <a:gd name="connsiteY17" fmla="*/ 1699260 h 4762500"/>
              <a:gd name="connsiteX18" fmla="*/ 845820 w 1775460"/>
              <a:gd name="connsiteY18" fmla="*/ 1836420 h 4762500"/>
              <a:gd name="connsiteX19" fmla="*/ 845820 w 1775460"/>
              <a:gd name="connsiteY19" fmla="*/ 1988820 h 4762500"/>
              <a:gd name="connsiteX20" fmla="*/ 830580 w 1775460"/>
              <a:gd name="connsiteY20" fmla="*/ 2042160 h 4762500"/>
              <a:gd name="connsiteX21" fmla="*/ 708660 w 1775460"/>
              <a:gd name="connsiteY21" fmla="*/ 2255520 h 4762500"/>
              <a:gd name="connsiteX22" fmla="*/ 647700 w 1775460"/>
              <a:gd name="connsiteY22" fmla="*/ 2369820 h 4762500"/>
              <a:gd name="connsiteX23" fmla="*/ 624840 w 1775460"/>
              <a:gd name="connsiteY23" fmla="*/ 2415540 h 4762500"/>
              <a:gd name="connsiteX24" fmla="*/ 533400 w 1775460"/>
              <a:gd name="connsiteY24" fmla="*/ 2636520 h 4762500"/>
              <a:gd name="connsiteX25" fmla="*/ 495300 w 1775460"/>
              <a:gd name="connsiteY25" fmla="*/ 2727960 h 4762500"/>
              <a:gd name="connsiteX26" fmla="*/ 472440 w 1775460"/>
              <a:gd name="connsiteY26" fmla="*/ 2781300 h 4762500"/>
              <a:gd name="connsiteX27" fmla="*/ 441960 w 1775460"/>
              <a:gd name="connsiteY27" fmla="*/ 2887980 h 4762500"/>
              <a:gd name="connsiteX28" fmla="*/ 419100 w 1775460"/>
              <a:gd name="connsiteY28" fmla="*/ 3025140 h 4762500"/>
              <a:gd name="connsiteX29" fmla="*/ 358140 w 1775460"/>
              <a:gd name="connsiteY29" fmla="*/ 3177540 h 4762500"/>
              <a:gd name="connsiteX30" fmla="*/ 304800 w 1775460"/>
              <a:gd name="connsiteY30" fmla="*/ 3368040 h 4762500"/>
              <a:gd name="connsiteX31" fmla="*/ 274320 w 1775460"/>
              <a:gd name="connsiteY31" fmla="*/ 3444240 h 4762500"/>
              <a:gd name="connsiteX32" fmla="*/ 182880 w 1775460"/>
              <a:gd name="connsiteY32" fmla="*/ 3665220 h 4762500"/>
              <a:gd name="connsiteX33" fmla="*/ 152400 w 1775460"/>
              <a:gd name="connsiteY33" fmla="*/ 3710940 h 4762500"/>
              <a:gd name="connsiteX34" fmla="*/ 91440 w 1775460"/>
              <a:gd name="connsiteY34" fmla="*/ 3909060 h 4762500"/>
              <a:gd name="connsiteX35" fmla="*/ 38100 w 1775460"/>
              <a:gd name="connsiteY35" fmla="*/ 4099560 h 4762500"/>
              <a:gd name="connsiteX36" fmla="*/ 30480 w 1775460"/>
              <a:gd name="connsiteY36" fmla="*/ 4229100 h 4762500"/>
              <a:gd name="connsiteX37" fmla="*/ 22860 w 1775460"/>
              <a:gd name="connsiteY37" fmla="*/ 4290060 h 4762500"/>
              <a:gd name="connsiteX38" fmla="*/ 15240 w 1775460"/>
              <a:gd name="connsiteY38" fmla="*/ 4389120 h 4762500"/>
              <a:gd name="connsiteX39" fmla="*/ 0 w 1775460"/>
              <a:gd name="connsiteY39" fmla="*/ 4480560 h 4762500"/>
              <a:gd name="connsiteX40" fmla="*/ 15240 w 1775460"/>
              <a:gd name="connsiteY40" fmla="*/ 4625340 h 4762500"/>
              <a:gd name="connsiteX41" fmla="*/ 68580 w 1775460"/>
              <a:gd name="connsiteY41" fmla="*/ 4732020 h 4762500"/>
              <a:gd name="connsiteX42" fmla="*/ 76200 w 1775460"/>
              <a:gd name="connsiteY42"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5460" h="4762500">
                <a:moveTo>
                  <a:pt x="1775460" y="0"/>
                </a:moveTo>
                <a:cubicBezTo>
                  <a:pt x="1707324" y="9734"/>
                  <a:pt x="1657331" y="15484"/>
                  <a:pt x="1584960" y="38100"/>
                </a:cubicBezTo>
                <a:cubicBezTo>
                  <a:pt x="1548033" y="49640"/>
                  <a:pt x="1513044" y="66842"/>
                  <a:pt x="1478280" y="83820"/>
                </a:cubicBezTo>
                <a:cubicBezTo>
                  <a:pt x="1403762" y="120213"/>
                  <a:pt x="1325239" y="150563"/>
                  <a:pt x="1257300" y="198120"/>
                </a:cubicBezTo>
                <a:cubicBezTo>
                  <a:pt x="1231900" y="215900"/>
                  <a:pt x="1202153" y="228700"/>
                  <a:pt x="1181100" y="251460"/>
                </a:cubicBezTo>
                <a:cubicBezTo>
                  <a:pt x="1107559" y="330963"/>
                  <a:pt x="1042623" y="418040"/>
                  <a:pt x="975360" y="502920"/>
                </a:cubicBezTo>
                <a:cubicBezTo>
                  <a:pt x="935921" y="552688"/>
                  <a:pt x="890290" y="598948"/>
                  <a:pt x="861060" y="655320"/>
                </a:cubicBezTo>
                <a:cubicBezTo>
                  <a:pt x="825500" y="723900"/>
                  <a:pt x="791609" y="793371"/>
                  <a:pt x="754380" y="861060"/>
                </a:cubicBezTo>
                <a:cubicBezTo>
                  <a:pt x="684615" y="987905"/>
                  <a:pt x="676073" y="962267"/>
                  <a:pt x="609600" y="1120140"/>
                </a:cubicBezTo>
                <a:cubicBezTo>
                  <a:pt x="592134" y="1161622"/>
                  <a:pt x="584200" y="1206500"/>
                  <a:pt x="571500" y="1249680"/>
                </a:cubicBezTo>
                <a:cubicBezTo>
                  <a:pt x="576113" y="1277361"/>
                  <a:pt x="588270" y="1353330"/>
                  <a:pt x="594360" y="1371600"/>
                </a:cubicBezTo>
                <a:cubicBezTo>
                  <a:pt x="599440" y="1386840"/>
                  <a:pt x="601798" y="1403277"/>
                  <a:pt x="609600" y="1417320"/>
                </a:cubicBezTo>
                <a:cubicBezTo>
                  <a:pt x="614833" y="1426740"/>
                  <a:pt x="626482" y="1431214"/>
                  <a:pt x="632460" y="1440180"/>
                </a:cubicBezTo>
                <a:cubicBezTo>
                  <a:pt x="678117" y="1508665"/>
                  <a:pt x="630168" y="1464862"/>
                  <a:pt x="685800" y="1531620"/>
                </a:cubicBezTo>
                <a:cubicBezTo>
                  <a:pt x="699598" y="1548177"/>
                  <a:pt x="718379" y="1560257"/>
                  <a:pt x="731520" y="1577340"/>
                </a:cubicBezTo>
                <a:cubicBezTo>
                  <a:pt x="744006" y="1593571"/>
                  <a:pt x="750641" y="1613641"/>
                  <a:pt x="762000" y="1630680"/>
                </a:cubicBezTo>
                <a:cubicBezTo>
                  <a:pt x="771022" y="1644212"/>
                  <a:pt x="783458" y="1655248"/>
                  <a:pt x="792480" y="1668780"/>
                </a:cubicBezTo>
                <a:cubicBezTo>
                  <a:pt x="798781" y="1678231"/>
                  <a:pt x="803351" y="1688775"/>
                  <a:pt x="807720" y="1699260"/>
                </a:cubicBezTo>
                <a:cubicBezTo>
                  <a:pt x="836398" y="1768086"/>
                  <a:pt x="830236" y="1758499"/>
                  <a:pt x="845820" y="1836420"/>
                </a:cubicBezTo>
                <a:cubicBezTo>
                  <a:pt x="852588" y="1910863"/>
                  <a:pt x="858944" y="1918824"/>
                  <a:pt x="845820" y="1988820"/>
                </a:cubicBezTo>
                <a:cubicBezTo>
                  <a:pt x="842412" y="2006995"/>
                  <a:pt x="839037" y="2025716"/>
                  <a:pt x="830580" y="2042160"/>
                </a:cubicBezTo>
                <a:cubicBezTo>
                  <a:pt x="793117" y="2115004"/>
                  <a:pt x="748581" y="2183994"/>
                  <a:pt x="708660" y="2255520"/>
                </a:cubicBezTo>
                <a:cubicBezTo>
                  <a:pt x="687616" y="2293225"/>
                  <a:pt x="667736" y="2331570"/>
                  <a:pt x="647700" y="2369820"/>
                </a:cubicBezTo>
                <a:cubicBezTo>
                  <a:pt x="639794" y="2384914"/>
                  <a:pt x="631355" y="2399796"/>
                  <a:pt x="624840" y="2415540"/>
                </a:cubicBezTo>
                <a:lnTo>
                  <a:pt x="533400" y="2636520"/>
                </a:lnTo>
                <a:cubicBezTo>
                  <a:pt x="520753" y="2667022"/>
                  <a:pt x="508114" y="2697528"/>
                  <a:pt x="495300" y="2727960"/>
                </a:cubicBezTo>
                <a:cubicBezTo>
                  <a:pt x="487793" y="2745788"/>
                  <a:pt x="477754" y="2762700"/>
                  <a:pt x="472440" y="2781300"/>
                </a:cubicBezTo>
                <a:cubicBezTo>
                  <a:pt x="462280" y="2816860"/>
                  <a:pt x="449863" y="2851851"/>
                  <a:pt x="441960" y="2887980"/>
                </a:cubicBezTo>
                <a:cubicBezTo>
                  <a:pt x="432055" y="2933260"/>
                  <a:pt x="431988" y="2980617"/>
                  <a:pt x="419100" y="3025140"/>
                </a:cubicBezTo>
                <a:cubicBezTo>
                  <a:pt x="403887" y="3077696"/>
                  <a:pt x="371410" y="3124460"/>
                  <a:pt x="358140" y="3177540"/>
                </a:cubicBezTo>
                <a:cubicBezTo>
                  <a:pt x="338941" y="3254334"/>
                  <a:pt x="331280" y="3291911"/>
                  <a:pt x="304800" y="3368040"/>
                </a:cubicBezTo>
                <a:cubicBezTo>
                  <a:pt x="295813" y="3393878"/>
                  <a:pt x="283926" y="3418625"/>
                  <a:pt x="274320" y="3444240"/>
                </a:cubicBezTo>
                <a:cubicBezTo>
                  <a:pt x="232092" y="3556849"/>
                  <a:pt x="241039" y="3554189"/>
                  <a:pt x="182880" y="3665220"/>
                </a:cubicBezTo>
                <a:cubicBezTo>
                  <a:pt x="174381" y="3681445"/>
                  <a:pt x="162560" y="3695700"/>
                  <a:pt x="152400" y="3710940"/>
                </a:cubicBezTo>
                <a:cubicBezTo>
                  <a:pt x="132080" y="3776980"/>
                  <a:pt x="108198" y="3842028"/>
                  <a:pt x="91440" y="3909060"/>
                </a:cubicBezTo>
                <a:cubicBezTo>
                  <a:pt x="55116" y="4054357"/>
                  <a:pt x="74207" y="3991239"/>
                  <a:pt x="38100" y="4099560"/>
                </a:cubicBezTo>
                <a:cubicBezTo>
                  <a:pt x="35560" y="4142740"/>
                  <a:pt x="33929" y="4185983"/>
                  <a:pt x="30480" y="4229100"/>
                </a:cubicBezTo>
                <a:cubicBezTo>
                  <a:pt x="28847" y="4249513"/>
                  <a:pt x="24802" y="4269674"/>
                  <a:pt x="22860" y="4290060"/>
                </a:cubicBezTo>
                <a:cubicBezTo>
                  <a:pt x="19720" y="4323028"/>
                  <a:pt x="18535" y="4356167"/>
                  <a:pt x="15240" y="4389120"/>
                </a:cubicBezTo>
                <a:cubicBezTo>
                  <a:pt x="11459" y="4426926"/>
                  <a:pt x="7053" y="4445295"/>
                  <a:pt x="0" y="4480560"/>
                </a:cubicBezTo>
                <a:cubicBezTo>
                  <a:pt x="5080" y="4528820"/>
                  <a:pt x="7573" y="4577423"/>
                  <a:pt x="15240" y="4625340"/>
                </a:cubicBezTo>
                <a:cubicBezTo>
                  <a:pt x="21745" y="4665996"/>
                  <a:pt x="46474" y="4698861"/>
                  <a:pt x="68580" y="4732020"/>
                </a:cubicBezTo>
                <a:lnTo>
                  <a:pt x="76200" y="4762500"/>
                </a:lnTo>
              </a:path>
            </a:pathLst>
          </a:custGeom>
          <a:noFill/>
          <a:ln w="57150">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9150" y="5499559"/>
            <a:ext cx="914400" cy="914400"/>
          </a:xfrm>
          <a:prstGeom prst="rect">
            <a:avLst/>
          </a:prstGeom>
        </p:spPr>
      </p:pic>
      <p:sp>
        <p:nvSpPr>
          <p:cNvPr id="23" name="Rectangle 22">
            <a:hlinkClick r:id="rId7"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101" name="Rectangle 100">
            <a:hlinkClick r:id="rId10"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119">
            <a:hlinkClick r:id="rId11" action="ppaction://hlinksldjump"/>
            <a:extLst>
              <a:ext uri="{FF2B5EF4-FFF2-40B4-BE49-F238E27FC236}">
                <a16:creationId xmlns:a16="http://schemas.microsoft.com/office/drawing/2014/main" id="{E29EE455-8447-4E4A-9BB6-377652F6563E}"/>
              </a:ext>
            </a:extLst>
          </p:cNvPr>
          <p:cNvSpPr/>
          <p:nvPr/>
        </p:nvSpPr>
        <p:spPr>
          <a:xfrm>
            <a:off x="3781425" y="4332038"/>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397541" y="6029268"/>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65672" y="6615958"/>
            <a:ext cx="593090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91" name="TextBox 90">
            <a:extLst>
              <a:ext uri="{FF2B5EF4-FFF2-40B4-BE49-F238E27FC236}">
                <a16:creationId xmlns:a16="http://schemas.microsoft.com/office/drawing/2014/main" id="{FF9AC445-2975-40D6-A952-85AA7AB35388}"/>
              </a:ext>
            </a:extLst>
          </p:cNvPr>
          <p:cNvSpPr txBox="1"/>
          <p:nvPr/>
        </p:nvSpPr>
        <p:spPr>
          <a:xfrm>
            <a:off x="612675" y="6667080"/>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Restaurant Zum Ochsen</a:t>
            </a:r>
          </a:p>
        </p:txBody>
      </p:sp>
      <p:sp>
        <p:nvSpPr>
          <p:cNvPr id="93" name="TextBox 92">
            <a:extLst>
              <a:ext uri="{FF2B5EF4-FFF2-40B4-BE49-F238E27FC236}">
                <a16:creationId xmlns:a16="http://schemas.microsoft.com/office/drawing/2014/main" id="{A171C7FC-799D-4084-9A35-95D9A5AF216D}"/>
              </a:ext>
            </a:extLst>
          </p:cNvPr>
          <p:cNvSpPr txBox="1"/>
          <p:nvPr/>
        </p:nvSpPr>
        <p:spPr>
          <a:xfrm>
            <a:off x="624808" y="7259020"/>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Öffnungszeiten</a:t>
            </a:r>
          </a:p>
        </p:txBody>
      </p:sp>
      <p:sp>
        <p:nvSpPr>
          <p:cNvPr id="94" name="TextBox 93">
            <a:extLst>
              <a:ext uri="{FF2B5EF4-FFF2-40B4-BE49-F238E27FC236}">
                <a16:creationId xmlns:a16="http://schemas.microsoft.com/office/drawing/2014/main" id="{33F77DA4-5399-4CC8-96C9-F7BA558DFDF3}"/>
              </a:ext>
            </a:extLst>
          </p:cNvPr>
          <p:cNvSpPr txBox="1"/>
          <p:nvPr/>
        </p:nvSpPr>
        <p:spPr>
          <a:xfrm>
            <a:off x="656750" y="7817112"/>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Mo – Fr: 09:00 – 18:15</a:t>
            </a:r>
          </a:p>
        </p:txBody>
      </p:sp>
      <p:sp>
        <p:nvSpPr>
          <p:cNvPr id="95" name="TextBox 94">
            <a:extLst>
              <a:ext uri="{FF2B5EF4-FFF2-40B4-BE49-F238E27FC236}">
                <a16:creationId xmlns:a16="http://schemas.microsoft.com/office/drawing/2014/main" id="{597D1F99-989D-4FD7-BE24-9AFC44D7598E}"/>
              </a:ext>
            </a:extLst>
          </p:cNvPr>
          <p:cNvSpPr txBox="1"/>
          <p:nvPr/>
        </p:nvSpPr>
        <p:spPr>
          <a:xfrm>
            <a:off x="698091" y="9992270"/>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Zur Webseite</a:t>
            </a:r>
          </a:p>
        </p:txBody>
      </p:sp>
      <p:pic>
        <p:nvPicPr>
          <p:cNvPr id="5" name="Graphic 4" descr="Internet with solid fill">
            <a:hlinkClick r:id="rId12"/>
            <a:extLst>
              <a:ext uri="{FF2B5EF4-FFF2-40B4-BE49-F238E27FC236}">
                <a16:creationId xmlns:a16="http://schemas.microsoft.com/office/drawing/2014/main" id="{CD7DECC2-4E75-4513-829E-17D2753681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38233" y="9833884"/>
            <a:ext cx="728472" cy="728472"/>
          </a:xfrm>
          <a:prstGeom prst="rect">
            <a:avLst/>
          </a:prstGeom>
        </p:spPr>
      </p:pic>
      <p:sp>
        <p:nvSpPr>
          <p:cNvPr id="96" name="TextBox 95">
            <a:extLst>
              <a:ext uri="{FF2B5EF4-FFF2-40B4-BE49-F238E27FC236}">
                <a16:creationId xmlns:a16="http://schemas.microsoft.com/office/drawing/2014/main" id="{7548C343-B66E-4C05-BAF3-09644D053628}"/>
              </a:ext>
            </a:extLst>
          </p:cNvPr>
          <p:cNvSpPr txBox="1"/>
          <p:nvPr/>
        </p:nvSpPr>
        <p:spPr>
          <a:xfrm>
            <a:off x="644990" y="8632504"/>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Kontakt</a:t>
            </a:r>
          </a:p>
        </p:txBody>
      </p:sp>
      <p:sp>
        <p:nvSpPr>
          <p:cNvPr id="97" name="TextBox 96">
            <a:extLst>
              <a:ext uri="{FF2B5EF4-FFF2-40B4-BE49-F238E27FC236}">
                <a16:creationId xmlns:a16="http://schemas.microsoft.com/office/drawing/2014/main" id="{EF80802B-FBCF-4D00-83A3-1B4D39E0D851}"/>
              </a:ext>
            </a:extLst>
          </p:cNvPr>
          <p:cNvSpPr txBox="1"/>
          <p:nvPr/>
        </p:nvSpPr>
        <p:spPr>
          <a:xfrm>
            <a:off x="649606" y="9205342"/>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+41 43 876 65 43</a:t>
            </a:r>
          </a:p>
        </p:txBody>
      </p:sp>
      <p:sp>
        <p:nvSpPr>
          <p:cNvPr id="102" name="TextBox 101">
            <a:extLst>
              <a:ext uri="{FF2B5EF4-FFF2-40B4-BE49-F238E27FC236}">
                <a16:creationId xmlns:a16="http://schemas.microsoft.com/office/drawing/2014/main" id="{BEB3DFE9-5E74-4F94-92B0-9334C0E51425}"/>
              </a:ext>
            </a:extLst>
          </p:cNvPr>
          <p:cNvSpPr txBox="1"/>
          <p:nvPr/>
        </p:nvSpPr>
        <p:spPr>
          <a:xfrm>
            <a:off x="647229" y="8248960"/>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Sa – So: 09:00 – 20:00</a:t>
            </a:r>
          </a:p>
        </p:txBody>
      </p:sp>
      <p:sp>
        <p:nvSpPr>
          <p:cNvPr id="108" name="TextBox 107">
            <a:extLst>
              <a:ext uri="{FF2B5EF4-FFF2-40B4-BE49-F238E27FC236}">
                <a16:creationId xmlns:a16="http://schemas.microsoft.com/office/drawing/2014/main" id="{CC6162E2-4F5C-47B4-B3BB-6AAD7DA97501}"/>
              </a:ext>
            </a:extLst>
          </p:cNvPr>
          <p:cNvSpPr txBox="1"/>
          <p:nvPr/>
        </p:nvSpPr>
        <p:spPr>
          <a:xfrm>
            <a:off x="696170" y="9537439"/>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zumochesen@resti.ch</a:t>
            </a:r>
          </a:p>
        </p:txBody>
      </p:sp>
      <p:sp>
        <p:nvSpPr>
          <p:cNvPr id="111" name="Rectangle 110">
            <a:hlinkClick r:id="rId15" action="ppaction://hlinksldjump"/>
            <a:extLst>
              <a:ext uri="{FF2B5EF4-FFF2-40B4-BE49-F238E27FC236}">
                <a16:creationId xmlns:a16="http://schemas.microsoft.com/office/drawing/2014/main" id="{D9BF9973-CC49-480E-A8CA-07AEF9A8FE1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2" name="Graphic 81" descr="Ski Gondola with solid fill">
            <a:extLst>
              <a:ext uri="{FF2B5EF4-FFF2-40B4-BE49-F238E27FC236}">
                <a16:creationId xmlns:a16="http://schemas.microsoft.com/office/drawing/2014/main" id="{798C215D-1019-445D-A51A-2E349E865C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3113" y="10889384"/>
            <a:ext cx="505651" cy="438436"/>
          </a:xfrm>
          <a:prstGeom prst="rect">
            <a:avLst/>
          </a:prstGeom>
        </p:spPr>
      </p:pic>
      <p:sp>
        <p:nvSpPr>
          <p:cNvPr id="83" name="TextBox 82">
            <a:extLst>
              <a:ext uri="{FF2B5EF4-FFF2-40B4-BE49-F238E27FC236}">
                <a16:creationId xmlns:a16="http://schemas.microsoft.com/office/drawing/2014/main" id="{1F104D91-41E6-45FF-9E5B-D47080F84CA0}"/>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92" name="Rectangle: Rounded Corners 91">
            <a:extLst>
              <a:ext uri="{FF2B5EF4-FFF2-40B4-BE49-F238E27FC236}">
                <a16:creationId xmlns:a16="http://schemas.microsoft.com/office/drawing/2014/main" id="{B7DABE4E-9A00-4AE8-859E-364339AABB08}"/>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Rectangle: Rounded Corners 103">
            <a:hlinkClick r:id="rId18" action="ppaction://hlinksldjump"/>
            <a:extLst>
              <a:ext uri="{FF2B5EF4-FFF2-40B4-BE49-F238E27FC236}">
                <a16:creationId xmlns:a16="http://schemas.microsoft.com/office/drawing/2014/main" id="{B3EDED45-5260-4966-B64D-CE9D10A33EC3}"/>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13" name="Oval 112">
            <a:extLst>
              <a:ext uri="{FF2B5EF4-FFF2-40B4-BE49-F238E27FC236}">
                <a16:creationId xmlns:a16="http://schemas.microsoft.com/office/drawing/2014/main" id="{F5D14049-FB17-42DD-8DB9-01928C6DE600}"/>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BB9284E7-14EA-48C1-A606-3E66B4ACF761}"/>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15" name="Oval 114">
            <a:extLst>
              <a:ext uri="{FF2B5EF4-FFF2-40B4-BE49-F238E27FC236}">
                <a16:creationId xmlns:a16="http://schemas.microsoft.com/office/drawing/2014/main" id="{9E8E037D-3DB8-412F-8416-39511FF0F31E}"/>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16" name="TextBox 115">
            <a:extLst>
              <a:ext uri="{FF2B5EF4-FFF2-40B4-BE49-F238E27FC236}">
                <a16:creationId xmlns:a16="http://schemas.microsoft.com/office/drawing/2014/main" id="{12A458E6-D514-4061-968E-6CC8DB631743}"/>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19" name="Rectangle 118">
            <a:hlinkClick r:id="rId18" action="ppaction://hlinksldjump"/>
            <a:extLst>
              <a:ext uri="{FF2B5EF4-FFF2-40B4-BE49-F238E27FC236}">
                <a16:creationId xmlns:a16="http://schemas.microsoft.com/office/drawing/2014/main" id="{FE80E76F-1B9A-4030-BDA2-5EBD1566FD0C}"/>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1" name="TextBox 120">
            <a:extLst>
              <a:ext uri="{FF2B5EF4-FFF2-40B4-BE49-F238E27FC236}">
                <a16:creationId xmlns:a16="http://schemas.microsoft.com/office/drawing/2014/main" id="{EAF9D481-3CA6-4DAA-891F-0821AB58B59A}"/>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23" name="Rectangle: Rounded Corners 122">
            <a:extLst>
              <a:ext uri="{FF2B5EF4-FFF2-40B4-BE49-F238E27FC236}">
                <a16:creationId xmlns:a16="http://schemas.microsoft.com/office/drawing/2014/main" id="{0196DEA4-28B9-42DA-A7F5-2402D07CA060}"/>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4" name="Rectangle: Rounded Corners 123">
            <a:hlinkClick r:id="rId18" action="ppaction://hlinksldjump"/>
            <a:extLst>
              <a:ext uri="{FF2B5EF4-FFF2-40B4-BE49-F238E27FC236}">
                <a16:creationId xmlns:a16="http://schemas.microsoft.com/office/drawing/2014/main" id="{19F1CFFB-851A-49BE-BE50-8A2A596F2AF4}"/>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26" name="Oval 125">
            <a:extLst>
              <a:ext uri="{FF2B5EF4-FFF2-40B4-BE49-F238E27FC236}">
                <a16:creationId xmlns:a16="http://schemas.microsoft.com/office/drawing/2014/main" id="{AE8D2274-F3D6-4E00-96EE-2460191E0953}"/>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9" name="TextBox 128">
            <a:extLst>
              <a:ext uri="{FF2B5EF4-FFF2-40B4-BE49-F238E27FC236}">
                <a16:creationId xmlns:a16="http://schemas.microsoft.com/office/drawing/2014/main" id="{775DC16F-3504-43DC-BD43-A71CFB5CB80E}"/>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33" name="Oval 132">
            <a:extLst>
              <a:ext uri="{FF2B5EF4-FFF2-40B4-BE49-F238E27FC236}">
                <a16:creationId xmlns:a16="http://schemas.microsoft.com/office/drawing/2014/main" id="{F5FA4CFC-42F6-45A5-BDAF-D6E9B317B46F}"/>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34" name="TextBox 133">
            <a:extLst>
              <a:ext uri="{FF2B5EF4-FFF2-40B4-BE49-F238E27FC236}">
                <a16:creationId xmlns:a16="http://schemas.microsoft.com/office/drawing/2014/main" id="{55393B8D-193A-4AC6-9AA3-5C50D0B17D7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35" name="Rectangle 134">
            <a:hlinkClick r:id="rId19" action="ppaction://hlinksldjump"/>
            <a:extLst>
              <a:ext uri="{FF2B5EF4-FFF2-40B4-BE49-F238E27FC236}">
                <a16:creationId xmlns:a16="http://schemas.microsoft.com/office/drawing/2014/main" id="{6FADA082-1F48-42A8-9FD9-B405CF00A100}"/>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37" name="Rectangle 136">
            <a:hlinkClick r:id="rId19" action="ppaction://hlinksldjump"/>
            <a:extLst>
              <a:ext uri="{FF2B5EF4-FFF2-40B4-BE49-F238E27FC236}">
                <a16:creationId xmlns:a16="http://schemas.microsoft.com/office/drawing/2014/main" id="{A9ADB315-F3C8-425D-8341-A0479BFE5909}"/>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A75E50C9-1053-4D8B-B04F-314D828DA3BD}"/>
              </a:ext>
            </a:extLst>
          </p:cNvPr>
          <p:cNvSpPr/>
          <p:nvPr/>
        </p:nvSpPr>
        <p:spPr>
          <a:xfrm>
            <a:off x="237067" y="10785509"/>
            <a:ext cx="216000" cy="707991"/>
          </a:xfrm>
          <a:prstGeom prst="rect">
            <a:avLst/>
          </a:prstGeom>
          <a:solidFill>
            <a:srgbClr val="00112E"/>
          </a:solidFill>
          <a:ln w="127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9" name="Picture 88" descr="A logo for a ski resort&#10;&#10;Description automatically generated">
            <a:extLst>
              <a:ext uri="{FF2B5EF4-FFF2-40B4-BE49-F238E27FC236}">
                <a16:creationId xmlns:a16="http://schemas.microsoft.com/office/drawing/2014/main" id="{43FD6494-C1BC-4E7B-B7EA-F9E2C1C010E1}"/>
              </a:ext>
            </a:extLst>
          </p:cNvPr>
          <p:cNvPicPr>
            <a:picLocks noChangeAspect="1"/>
          </p:cNvPicPr>
          <p:nvPr/>
        </p:nvPicPr>
        <p:blipFill rotWithShape="1">
          <a:blip r:embed="rId20">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1052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113"/>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114"/>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92"/>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1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childTnLst>
              </p:cTn>
              <p:nextCondLst>
                <p:cond evt="onClick" delay="0">
                  <p:tgtEl>
                    <p:spTgt spid="114"/>
                  </p:tgtEl>
                </p:cond>
              </p:nextCondLst>
            </p:seq>
            <p:seq concurrent="1" nextAc="seek">
              <p:cTn id="25" restart="whenNotActive" fill="hold" evtFilter="cancelBubble" nodeType="interactiveSeq">
                <p:stCondLst>
                  <p:cond evt="onClick" delay="0">
                    <p:tgtEl>
                      <p:spTgt spid="129"/>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26"/>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29"/>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23"/>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35"/>
                                        </p:tgtEl>
                                        <p:attrNameLst>
                                          <p:attrName>style.visibility</p:attrName>
                                        </p:attrNameLst>
                                      </p:cBhvr>
                                      <p:to>
                                        <p:strVal val="visible"/>
                                      </p:to>
                                    </p:set>
                                  </p:childTnLst>
                                </p:cTn>
                              </p:par>
                            </p:childTnLst>
                          </p:cTn>
                        </p:par>
                      </p:childTnLst>
                    </p:cTn>
                  </p:par>
                </p:childTnLst>
              </p:cTn>
              <p:nextCondLst>
                <p:cond evt="onClick" delay="0">
                  <p:tgtEl>
                    <p:spTgt spid="129"/>
                  </p:tgtEl>
                </p:cond>
              </p:nextCondLst>
            </p:seq>
          </p:childTnLst>
        </p:cTn>
      </p:par>
    </p:tnLst>
    <p:bldLst>
      <p:bldP spid="92" grpId="0" animBg="1"/>
      <p:bldP spid="113" grpId="0" animBg="1"/>
      <p:bldP spid="114" grpId="0"/>
      <p:bldP spid="115" grpId="0" animBg="1"/>
      <p:bldP spid="116" grpId="0"/>
      <p:bldP spid="119" grpId="0"/>
      <p:bldP spid="123" grpId="0" animBg="1"/>
      <p:bldP spid="126" grpId="0" animBg="1"/>
      <p:bldP spid="129" grpId="0"/>
      <p:bldP spid="133" grpId="0" animBg="1"/>
      <p:bldP spid="134" grpId="0"/>
      <p:bldP spid="135" grpId="0"/>
      <p:bldP spid="1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2"/>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8" name="TextBox 97">
            <a:extLst>
              <a:ext uri="{FF2B5EF4-FFF2-40B4-BE49-F238E27FC236}">
                <a16:creationId xmlns:a16="http://schemas.microsoft.com/office/drawing/2014/main" id="{29311EC8-8345-4A90-BDF2-F4D26EA40E78}"/>
              </a:ext>
            </a:extLst>
          </p:cNvPr>
          <p:cNvSpPr txBox="1"/>
          <p:nvPr/>
        </p:nvSpPr>
        <p:spPr>
          <a:xfrm>
            <a:off x="595261" y="8941575"/>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Legende</a:t>
            </a:r>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330962" y="2755104"/>
            <a:ext cx="1745216" cy="47949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3CB14D-C5B6-4246-B142-6B7A0CA928B8}"/>
              </a:ext>
            </a:extLst>
          </p:cNvPr>
          <p:cNvCxnSpPr>
            <a:cxnSpLocks/>
          </p:cNvCxnSpPr>
          <p:nvPr/>
        </p:nvCxnSpPr>
        <p:spPr>
          <a:xfrm>
            <a:off x="1616470" y="6452433"/>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801548" y="5920401"/>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A6DA798-14BC-49DB-B2D1-FB82BC78F72D}"/>
              </a:ext>
            </a:extLst>
          </p:cNvPr>
          <p:cNvGrpSpPr/>
          <p:nvPr/>
        </p:nvGrpSpPr>
        <p:grpSpPr>
          <a:xfrm>
            <a:off x="3939327" y="4488656"/>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5823" y="4515517"/>
              <a:ext cx="267130" cy="267130"/>
            </a:xfrm>
            <a:prstGeom prst="rect">
              <a:avLst/>
            </a:prstGeom>
          </p:spPr>
        </p:pic>
      </p:grpSp>
      <p:sp>
        <p:nvSpPr>
          <p:cNvPr id="2" name="Freeform: Shape 1">
            <a:extLst>
              <a:ext uri="{FF2B5EF4-FFF2-40B4-BE49-F238E27FC236}">
                <a16:creationId xmlns:a16="http://schemas.microsoft.com/office/drawing/2014/main" id="{13AE6E22-C803-4C7B-BF63-BCDBA805C86A}"/>
              </a:ext>
            </a:extLst>
          </p:cNvPr>
          <p:cNvSpPr/>
          <p:nvPr/>
        </p:nvSpPr>
        <p:spPr>
          <a:xfrm>
            <a:off x="1635643" y="2889614"/>
            <a:ext cx="2274660" cy="4749800"/>
          </a:xfrm>
          <a:custGeom>
            <a:avLst/>
            <a:gdLst>
              <a:gd name="connsiteX0" fmla="*/ 1765300 w 2274660"/>
              <a:gd name="connsiteY0" fmla="*/ 0 h 4749800"/>
              <a:gd name="connsiteX1" fmla="*/ 1993900 w 2274660"/>
              <a:gd name="connsiteY1" fmla="*/ 114300 h 4749800"/>
              <a:gd name="connsiteX2" fmla="*/ 2108200 w 2274660"/>
              <a:gd name="connsiteY2" fmla="*/ 254000 h 4749800"/>
              <a:gd name="connsiteX3" fmla="*/ 2197100 w 2274660"/>
              <a:gd name="connsiteY3" fmla="*/ 622300 h 4749800"/>
              <a:gd name="connsiteX4" fmla="*/ 2171700 w 2274660"/>
              <a:gd name="connsiteY4" fmla="*/ 762000 h 4749800"/>
              <a:gd name="connsiteX5" fmla="*/ 2133600 w 2274660"/>
              <a:gd name="connsiteY5" fmla="*/ 812800 h 4749800"/>
              <a:gd name="connsiteX6" fmla="*/ 2044700 w 2274660"/>
              <a:gd name="connsiteY6" fmla="*/ 914400 h 4749800"/>
              <a:gd name="connsiteX7" fmla="*/ 2006600 w 2274660"/>
              <a:gd name="connsiteY7" fmla="*/ 977900 h 4749800"/>
              <a:gd name="connsiteX8" fmla="*/ 1955800 w 2274660"/>
              <a:gd name="connsiteY8" fmla="*/ 1092200 h 4749800"/>
              <a:gd name="connsiteX9" fmla="*/ 1981200 w 2274660"/>
              <a:gd name="connsiteY9" fmla="*/ 1460500 h 4749800"/>
              <a:gd name="connsiteX10" fmla="*/ 1993900 w 2274660"/>
              <a:gd name="connsiteY10" fmla="*/ 1498600 h 4749800"/>
              <a:gd name="connsiteX11" fmla="*/ 2082800 w 2274660"/>
              <a:gd name="connsiteY11" fmla="*/ 1676400 h 4749800"/>
              <a:gd name="connsiteX12" fmla="*/ 2184400 w 2274660"/>
              <a:gd name="connsiteY12" fmla="*/ 1955800 h 4749800"/>
              <a:gd name="connsiteX13" fmla="*/ 2209800 w 2274660"/>
              <a:gd name="connsiteY13" fmla="*/ 2032000 h 4749800"/>
              <a:gd name="connsiteX14" fmla="*/ 2260600 w 2274660"/>
              <a:gd name="connsiteY14" fmla="*/ 2324100 h 4749800"/>
              <a:gd name="connsiteX15" fmla="*/ 2260600 w 2274660"/>
              <a:gd name="connsiteY15" fmla="*/ 2844800 h 4749800"/>
              <a:gd name="connsiteX16" fmla="*/ 2133600 w 2274660"/>
              <a:gd name="connsiteY16" fmla="*/ 3251200 h 4749800"/>
              <a:gd name="connsiteX17" fmla="*/ 2044700 w 2274660"/>
              <a:gd name="connsiteY17" fmla="*/ 3352800 h 4749800"/>
              <a:gd name="connsiteX18" fmla="*/ 1930400 w 2274660"/>
              <a:gd name="connsiteY18" fmla="*/ 3505200 h 4749800"/>
              <a:gd name="connsiteX19" fmla="*/ 1841500 w 2274660"/>
              <a:gd name="connsiteY19" fmla="*/ 3581400 h 4749800"/>
              <a:gd name="connsiteX20" fmla="*/ 1803400 w 2274660"/>
              <a:gd name="connsiteY20" fmla="*/ 3619500 h 4749800"/>
              <a:gd name="connsiteX21" fmla="*/ 1689100 w 2274660"/>
              <a:gd name="connsiteY21" fmla="*/ 3708400 h 4749800"/>
              <a:gd name="connsiteX22" fmla="*/ 1562100 w 2274660"/>
              <a:gd name="connsiteY22" fmla="*/ 3822700 h 4749800"/>
              <a:gd name="connsiteX23" fmla="*/ 1397000 w 2274660"/>
              <a:gd name="connsiteY23" fmla="*/ 3924300 h 4749800"/>
              <a:gd name="connsiteX24" fmla="*/ 1270000 w 2274660"/>
              <a:gd name="connsiteY24" fmla="*/ 4051300 h 4749800"/>
              <a:gd name="connsiteX25" fmla="*/ 1143000 w 2274660"/>
              <a:gd name="connsiteY25" fmla="*/ 4127500 h 4749800"/>
              <a:gd name="connsiteX26" fmla="*/ 800100 w 2274660"/>
              <a:gd name="connsiteY26" fmla="*/ 4508500 h 4749800"/>
              <a:gd name="connsiteX27" fmla="*/ 647700 w 2274660"/>
              <a:gd name="connsiteY27" fmla="*/ 4572000 h 4749800"/>
              <a:gd name="connsiteX28" fmla="*/ 482600 w 2274660"/>
              <a:gd name="connsiteY28" fmla="*/ 4686300 h 4749800"/>
              <a:gd name="connsiteX29" fmla="*/ 0 w 2274660"/>
              <a:gd name="connsiteY29" fmla="*/ 4749800 h 47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74660" h="4749800">
                <a:moveTo>
                  <a:pt x="1765300" y="0"/>
                </a:moveTo>
                <a:cubicBezTo>
                  <a:pt x="1843881" y="33678"/>
                  <a:pt x="1923089" y="64316"/>
                  <a:pt x="1993900" y="114300"/>
                </a:cubicBezTo>
                <a:cubicBezTo>
                  <a:pt x="2058885" y="160172"/>
                  <a:pt x="2071320" y="192534"/>
                  <a:pt x="2108200" y="254000"/>
                </a:cubicBezTo>
                <a:cubicBezTo>
                  <a:pt x="2192276" y="562279"/>
                  <a:pt x="2170748" y="437835"/>
                  <a:pt x="2197100" y="622300"/>
                </a:cubicBezTo>
                <a:cubicBezTo>
                  <a:pt x="2188633" y="668867"/>
                  <a:pt x="2186667" y="717099"/>
                  <a:pt x="2171700" y="762000"/>
                </a:cubicBezTo>
                <a:cubicBezTo>
                  <a:pt x="2165007" y="782080"/>
                  <a:pt x="2147151" y="796539"/>
                  <a:pt x="2133600" y="812800"/>
                </a:cubicBezTo>
                <a:cubicBezTo>
                  <a:pt x="2104791" y="847371"/>
                  <a:pt x="2072138" y="878731"/>
                  <a:pt x="2044700" y="914400"/>
                </a:cubicBezTo>
                <a:cubicBezTo>
                  <a:pt x="2029650" y="933965"/>
                  <a:pt x="2018588" y="956322"/>
                  <a:pt x="2006600" y="977900"/>
                </a:cubicBezTo>
                <a:cubicBezTo>
                  <a:pt x="1981175" y="1023665"/>
                  <a:pt x="1975985" y="1041738"/>
                  <a:pt x="1955800" y="1092200"/>
                </a:cubicBezTo>
                <a:cubicBezTo>
                  <a:pt x="1964267" y="1214967"/>
                  <a:pt x="1969714" y="1337979"/>
                  <a:pt x="1981200" y="1460500"/>
                </a:cubicBezTo>
                <a:cubicBezTo>
                  <a:pt x="1982450" y="1473829"/>
                  <a:pt x="1988200" y="1486487"/>
                  <a:pt x="1993900" y="1498600"/>
                </a:cubicBezTo>
                <a:cubicBezTo>
                  <a:pt x="2022114" y="1558555"/>
                  <a:pt x="2060155" y="1614127"/>
                  <a:pt x="2082800" y="1676400"/>
                </a:cubicBezTo>
                <a:cubicBezTo>
                  <a:pt x="2116667" y="1769533"/>
                  <a:pt x="2151069" y="1862474"/>
                  <a:pt x="2184400" y="1955800"/>
                </a:cubicBezTo>
                <a:cubicBezTo>
                  <a:pt x="2193405" y="1981014"/>
                  <a:pt x="2203992" y="2005864"/>
                  <a:pt x="2209800" y="2032000"/>
                </a:cubicBezTo>
                <a:cubicBezTo>
                  <a:pt x="2248187" y="2204743"/>
                  <a:pt x="2229680" y="2107663"/>
                  <a:pt x="2260600" y="2324100"/>
                </a:cubicBezTo>
                <a:cubicBezTo>
                  <a:pt x="2269156" y="2486658"/>
                  <a:pt x="2287426" y="2683844"/>
                  <a:pt x="2260600" y="2844800"/>
                </a:cubicBezTo>
                <a:cubicBezTo>
                  <a:pt x="2258795" y="2855629"/>
                  <a:pt x="2199138" y="3159447"/>
                  <a:pt x="2133600" y="3251200"/>
                </a:cubicBezTo>
                <a:cubicBezTo>
                  <a:pt x="2107444" y="3287819"/>
                  <a:pt x="2072812" y="3317660"/>
                  <a:pt x="2044700" y="3352800"/>
                </a:cubicBezTo>
                <a:cubicBezTo>
                  <a:pt x="2005032" y="3402385"/>
                  <a:pt x="1972587" y="3457740"/>
                  <a:pt x="1930400" y="3505200"/>
                </a:cubicBezTo>
                <a:cubicBezTo>
                  <a:pt x="1904470" y="3534371"/>
                  <a:pt x="1870510" y="3555291"/>
                  <a:pt x="1841500" y="3581400"/>
                </a:cubicBezTo>
                <a:cubicBezTo>
                  <a:pt x="1828150" y="3593415"/>
                  <a:pt x="1817198" y="3608002"/>
                  <a:pt x="1803400" y="3619500"/>
                </a:cubicBezTo>
                <a:cubicBezTo>
                  <a:pt x="1766320" y="3650400"/>
                  <a:pt x="1726020" y="3677309"/>
                  <a:pt x="1689100" y="3708400"/>
                </a:cubicBezTo>
                <a:cubicBezTo>
                  <a:pt x="1645535" y="3745086"/>
                  <a:pt x="1607901" y="3788847"/>
                  <a:pt x="1562100" y="3822700"/>
                </a:cubicBezTo>
                <a:cubicBezTo>
                  <a:pt x="1510135" y="3861109"/>
                  <a:pt x="1447888" y="3884475"/>
                  <a:pt x="1397000" y="3924300"/>
                </a:cubicBezTo>
                <a:cubicBezTo>
                  <a:pt x="1349853" y="3961197"/>
                  <a:pt x="1316749" y="4013901"/>
                  <a:pt x="1270000" y="4051300"/>
                </a:cubicBezTo>
                <a:cubicBezTo>
                  <a:pt x="1231450" y="4082140"/>
                  <a:pt x="1181969" y="4097191"/>
                  <a:pt x="1143000" y="4127500"/>
                </a:cubicBezTo>
                <a:cubicBezTo>
                  <a:pt x="1056095" y="4195092"/>
                  <a:pt x="811374" y="4503802"/>
                  <a:pt x="800100" y="4508500"/>
                </a:cubicBezTo>
                <a:cubicBezTo>
                  <a:pt x="749300" y="4529667"/>
                  <a:pt x="695717" y="4545111"/>
                  <a:pt x="647700" y="4572000"/>
                </a:cubicBezTo>
                <a:cubicBezTo>
                  <a:pt x="589299" y="4604705"/>
                  <a:pt x="544449" y="4660707"/>
                  <a:pt x="482600" y="4686300"/>
                </a:cubicBezTo>
                <a:cubicBezTo>
                  <a:pt x="394316" y="4722831"/>
                  <a:pt x="67355" y="4743677"/>
                  <a:pt x="0" y="47498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Freeform: Shape 7">
            <a:extLst>
              <a:ext uri="{FF2B5EF4-FFF2-40B4-BE49-F238E27FC236}">
                <a16:creationId xmlns:a16="http://schemas.microsoft.com/office/drawing/2014/main" id="{E338B533-7E84-4E0B-9421-1755F3F2B5D2}"/>
              </a:ext>
            </a:extLst>
          </p:cNvPr>
          <p:cNvSpPr/>
          <p:nvPr/>
        </p:nvSpPr>
        <p:spPr>
          <a:xfrm>
            <a:off x="1874520" y="4130040"/>
            <a:ext cx="1699260" cy="3520440"/>
          </a:xfrm>
          <a:custGeom>
            <a:avLst/>
            <a:gdLst>
              <a:gd name="connsiteX0" fmla="*/ 1699260 w 1699260"/>
              <a:gd name="connsiteY0" fmla="*/ 0 h 3520440"/>
              <a:gd name="connsiteX1" fmla="*/ 1653540 w 1699260"/>
              <a:gd name="connsiteY1" fmla="*/ 22860 h 3520440"/>
              <a:gd name="connsiteX2" fmla="*/ 1402080 w 1699260"/>
              <a:gd name="connsiteY2" fmla="*/ 312420 h 3520440"/>
              <a:gd name="connsiteX3" fmla="*/ 1356360 w 1699260"/>
              <a:gd name="connsiteY3" fmla="*/ 441960 h 3520440"/>
              <a:gd name="connsiteX4" fmla="*/ 1333500 w 1699260"/>
              <a:gd name="connsiteY4" fmla="*/ 502920 h 3520440"/>
              <a:gd name="connsiteX5" fmla="*/ 1303020 w 1699260"/>
              <a:gd name="connsiteY5" fmla="*/ 640080 h 3520440"/>
              <a:gd name="connsiteX6" fmla="*/ 1295400 w 1699260"/>
              <a:gd name="connsiteY6" fmla="*/ 723900 h 3520440"/>
              <a:gd name="connsiteX7" fmla="*/ 1272540 w 1699260"/>
              <a:gd name="connsiteY7" fmla="*/ 822960 h 3520440"/>
              <a:gd name="connsiteX8" fmla="*/ 1249680 w 1699260"/>
              <a:gd name="connsiteY8" fmla="*/ 998220 h 3520440"/>
              <a:gd name="connsiteX9" fmla="*/ 1234440 w 1699260"/>
              <a:gd name="connsiteY9" fmla="*/ 1082040 h 3520440"/>
              <a:gd name="connsiteX10" fmla="*/ 1226820 w 1699260"/>
              <a:gd name="connsiteY10" fmla="*/ 1165860 h 3520440"/>
              <a:gd name="connsiteX11" fmla="*/ 1173480 w 1699260"/>
              <a:gd name="connsiteY11" fmla="*/ 1424940 h 3520440"/>
              <a:gd name="connsiteX12" fmla="*/ 1165860 w 1699260"/>
              <a:gd name="connsiteY12" fmla="*/ 1516380 h 3520440"/>
              <a:gd name="connsiteX13" fmla="*/ 1158240 w 1699260"/>
              <a:gd name="connsiteY13" fmla="*/ 1645920 h 3520440"/>
              <a:gd name="connsiteX14" fmla="*/ 1074420 w 1699260"/>
              <a:gd name="connsiteY14" fmla="*/ 1882140 h 3520440"/>
              <a:gd name="connsiteX15" fmla="*/ 1013460 w 1699260"/>
              <a:gd name="connsiteY15" fmla="*/ 2042160 h 3520440"/>
              <a:gd name="connsiteX16" fmla="*/ 982980 w 1699260"/>
              <a:gd name="connsiteY16" fmla="*/ 2133600 h 3520440"/>
              <a:gd name="connsiteX17" fmla="*/ 883920 w 1699260"/>
              <a:gd name="connsiteY17" fmla="*/ 2278380 h 3520440"/>
              <a:gd name="connsiteX18" fmla="*/ 807720 w 1699260"/>
              <a:gd name="connsiteY18" fmla="*/ 2354580 h 3520440"/>
              <a:gd name="connsiteX19" fmla="*/ 731520 w 1699260"/>
              <a:gd name="connsiteY19" fmla="*/ 2468880 h 3520440"/>
              <a:gd name="connsiteX20" fmla="*/ 716280 w 1699260"/>
              <a:gd name="connsiteY20" fmla="*/ 2499360 h 3520440"/>
              <a:gd name="connsiteX21" fmla="*/ 655320 w 1699260"/>
              <a:gd name="connsiteY21" fmla="*/ 2560320 h 3520440"/>
              <a:gd name="connsiteX22" fmla="*/ 579120 w 1699260"/>
              <a:gd name="connsiteY22" fmla="*/ 2644140 h 3520440"/>
              <a:gd name="connsiteX23" fmla="*/ 518160 w 1699260"/>
              <a:gd name="connsiteY23" fmla="*/ 2743200 h 3520440"/>
              <a:gd name="connsiteX24" fmla="*/ 495300 w 1699260"/>
              <a:gd name="connsiteY24" fmla="*/ 2773680 h 3520440"/>
              <a:gd name="connsiteX25" fmla="*/ 480060 w 1699260"/>
              <a:gd name="connsiteY25" fmla="*/ 2796540 h 3520440"/>
              <a:gd name="connsiteX26" fmla="*/ 449580 w 1699260"/>
              <a:gd name="connsiteY26" fmla="*/ 2827020 h 3520440"/>
              <a:gd name="connsiteX27" fmla="*/ 381000 w 1699260"/>
              <a:gd name="connsiteY27" fmla="*/ 2903220 h 3520440"/>
              <a:gd name="connsiteX28" fmla="*/ 289560 w 1699260"/>
              <a:gd name="connsiteY28" fmla="*/ 2979420 h 3520440"/>
              <a:gd name="connsiteX29" fmla="*/ 213360 w 1699260"/>
              <a:gd name="connsiteY29" fmla="*/ 3040380 h 3520440"/>
              <a:gd name="connsiteX30" fmla="*/ 114300 w 1699260"/>
              <a:gd name="connsiteY30" fmla="*/ 3147060 h 3520440"/>
              <a:gd name="connsiteX31" fmla="*/ 91440 w 1699260"/>
              <a:gd name="connsiteY31" fmla="*/ 3192780 h 3520440"/>
              <a:gd name="connsiteX32" fmla="*/ 68580 w 1699260"/>
              <a:gd name="connsiteY32" fmla="*/ 3246120 h 3520440"/>
              <a:gd name="connsiteX33" fmla="*/ 53340 w 1699260"/>
              <a:gd name="connsiteY33" fmla="*/ 3337560 h 3520440"/>
              <a:gd name="connsiteX34" fmla="*/ 38100 w 1699260"/>
              <a:gd name="connsiteY34" fmla="*/ 3383280 h 3520440"/>
              <a:gd name="connsiteX35" fmla="*/ 22860 w 1699260"/>
              <a:gd name="connsiteY35" fmla="*/ 3482340 h 3520440"/>
              <a:gd name="connsiteX36" fmla="*/ 0 w 1699260"/>
              <a:gd name="connsiteY36" fmla="*/ 3520440 h 35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9260" h="3520440">
                <a:moveTo>
                  <a:pt x="1699260" y="0"/>
                </a:moveTo>
                <a:cubicBezTo>
                  <a:pt x="1684020" y="7620"/>
                  <a:pt x="1666416" y="11701"/>
                  <a:pt x="1653540" y="22860"/>
                </a:cubicBezTo>
                <a:cubicBezTo>
                  <a:pt x="1532564" y="127706"/>
                  <a:pt x="1464644" y="178951"/>
                  <a:pt x="1402080" y="312420"/>
                </a:cubicBezTo>
                <a:cubicBezTo>
                  <a:pt x="1382645" y="353881"/>
                  <a:pt x="1372438" y="399085"/>
                  <a:pt x="1356360" y="441960"/>
                </a:cubicBezTo>
                <a:cubicBezTo>
                  <a:pt x="1348740" y="462280"/>
                  <a:pt x="1339142" y="481964"/>
                  <a:pt x="1333500" y="502920"/>
                </a:cubicBezTo>
                <a:cubicBezTo>
                  <a:pt x="1321324" y="548145"/>
                  <a:pt x="1303020" y="640080"/>
                  <a:pt x="1303020" y="640080"/>
                </a:cubicBezTo>
                <a:cubicBezTo>
                  <a:pt x="1300480" y="668020"/>
                  <a:pt x="1300012" y="696227"/>
                  <a:pt x="1295400" y="723900"/>
                </a:cubicBezTo>
                <a:cubicBezTo>
                  <a:pt x="1264318" y="910391"/>
                  <a:pt x="1292890" y="660161"/>
                  <a:pt x="1272540" y="822960"/>
                </a:cubicBezTo>
                <a:cubicBezTo>
                  <a:pt x="1254304" y="968848"/>
                  <a:pt x="1278345" y="826232"/>
                  <a:pt x="1249680" y="998220"/>
                </a:cubicBezTo>
                <a:cubicBezTo>
                  <a:pt x="1245011" y="1026232"/>
                  <a:pt x="1238277" y="1053902"/>
                  <a:pt x="1234440" y="1082040"/>
                </a:cubicBezTo>
                <a:cubicBezTo>
                  <a:pt x="1230649" y="1109838"/>
                  <a:pt x="1231731" y="1138238"/>
                  <a:pt x="1226820" y="1165860"/>
                </a:cubicBezTo>
                <a:cubicBezTo>
                  <a:pt x="1211387" y="1252670"/>
                  <a:pt x="1173480" y="1424940"/>
                  <a:pt x="1173480" y="1424940"/>
                </a:cubicBezTo>
                <a:cubicBezTo>
                  <a:pt x="1170940" y="1455420"/>
                  <a:pt x="1167964" y="1485867"/>
                  <a:pt x="1165860" y="1516380"/>
                </a:cubicBezTo>
                <a:cubicBezTo>
                  <a:pt x="1162884" y="1559532"/>
                  <a:pt x="1164357" y="1603100"/>
                  <a:pt x="1158240" y="1645920"/>
                </a:cubicBezTo>
                <a:cubicBezTo>
                  <a:pt x="1147286" y="1722600"/>
                  <a:pt x="1096445" y="1816064"/>
                  <a:pt x="1074420" y="1882140"/>
                </a:cubicBezTo>
                <a:cubicBezTo>
                  <a:pt x="980124" y="2165027"/>
                  <a:pt x="1100517" y="1813634"/>
                  <a:pt x="1013460" y="2042160"/>
                </a:cubicBezTo>
                <a:cubicBezTo>
                  <a:pt x="1002022" y="2072184"/>
                  <a:pt x="998429" y="2105429"/>
                  <a:pt x="982980" y="2133600"/>
                </a:cubicBezTo>
                <a:cubicBezTo>
                  <a:pt x="954863" y="2184872"/>
                  <a:pt x="925268" y="2237032"/>
                  <a:pt x="883920" y="2278380"/>
                </a:cubicBezTo>
                <a:cubicBezTo>
                  <a:pt x="858520" y="2303780"/>
                  <a:pt x="827645" y="2324692"/>
                  <a:pt x="807720" y="2354580"/>
                </a:cubicBezTo>
                <a:cubicBezTo>
                  <a:pt x="782320" y="2392680"/>
                  <a:pt x="751998" y="2427924"/>
                  <a:pt x="731520" y="2468880"/>
                </a:cubicBezTo>
                <a:cubicBezTo>
                  <a:pt x="726440" y="2479040"/>
                  <a:pt x="723552" y="2490634"/>
                  <a:pt x="716280" y="2499360"/>
                </a:cubicBezTo>
                <a:cubicBezTo>
                  <a:pt x="697883" y="2521436"/>
                  <a:pt x="674928" y="2539312"/>
                  <a:pt x="655320" y="2560320"/>
                </a:cubicBezTo>
                <a:cubicBezTo>
                  <a:pt x="526821" y="2697997"/>
                  <a:pt x="671212" y="2552048"/>
                  <a:pt x="579120" y="2644140"/>
                </a:cubicBezTo>
                <a:cubicBezTo>
                  <a:pt x="564362" y="2703173"/>
                  <a:pt x="578246" y="2665088"/>
                  <a:pt x="518160" y="2743200"/>
                </a:cubicBezTo>
                <a:cubicBezTo>
                  <a:pt x="510417" y="2753266"/>
                  <a:pt x="502345" y="2763113"/>
                  <a:pt x="495300" y="2773680"/>
                </a:cubicBezTo>
                <a:cubicBezTo>
                  <a:pt x="490220" y="2781300"/>
                  <a:pt x="486020" y="2789587"/>
                  <a:pt x="480060" y="2796540"/>
                </a:cubicBezTo>
                <a:cubicBezTo>
                  <a:pt x="470709" y="2807449"/>
                  <a:pt x="459126" y="2816281"/>
                  <a:pt x="449580" y="2827020"/>
                </a:cubicBezTo>
                <a:cubicBezTo>
                  <a:pt x="408175" y="2873600"/>
                  <a:pt x="430274" y="2859743"/>
                  <a:pt x="381000" y="2903220"/>
                </a:cubicBezTo>
                <a:cubicBezTo>
                  <a:pt x="351249" y="2929471"/>
                  <a:pt x="320353" y="2954401"/>
                  <a:pt x="289560" y="2979420"/>
                </a:cubicBezTo>
                <a:cubicBezTo>
                  <a:pt x="264971" y="2999399"/>
                  <a:pt x="234844" y="3017243"/>
                  <a:pt x="213360" y="3040380"/>
                </a:cubicBezTo>
                <a:cubicBezTo>
                  <a:pt x="91681" y="3171419"/>
                  <a:pt x="220738" y="3058362"/>
                  <a:pt x="114300" y="3147060"/>
                </a:cubicBezTo>
                <a:cubicBezTo>
                  <a:pt x="95147" y="3204519"/>
                  <a:pt x="120983" y="3133694"/>
                  <a:pt x="91440" y="3192780"/>
                </a:cubicBezTo>
                <a:cubicBezTo>
                  <a:pt x="82789" y="3210082"/>
                  <a:pt x="76200" y="3228340"/>
                  <a:pt x="68580" y="3246120"/>
                </a:cubicBezTo>
                <a:cubicBezTo>
                  <a:pt x="65309" y="3269017"/>
                  <a:pt x="60025" y="3313047"/>
                  <a:pt x="53340" y="3337560"/>
                </a:cubicBezTo>
                <a:cubicBezTo>
                  <a:pt x="49113" y="3353058"/>
                  <a:pt x="43180" y="3368040"/>
                  <a:pt x="38100" y="3383280"/>
                </a:cubicBezTo>
                <a:cubicBezTo>
                  <a:pt x="37694" y="3386125"/>
                  <a:pt x="25348" y="3475499"/>
                  <a:pt x="22860" y="3482340"/>
                </a:cubicBezTo>
                <a:cubicBezTo>
                  <a:pt x="17799" y="3496259"/>
                  <a:pt x="0" y="3520440"/>
                  <a:pt x="0" y="352044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Freeform: Shape 8">
            <a:extLst>
              <a:ext uri="{FF2B5EF4-FFF2-40B4-BE49-F238E27FC236}">
                <a16:creationId xmlns:a16="http://schemas.microsoft.com/office/drawing/2014/main" id="{BDAD981A-C082-4800-BD16-98F426C413A9}"/>
              </a:ext>
            </a:extLst>
          </p:cNvPr>
          <p:cNvSpPr/>
          <p:nvPr/>
        </p:nvSpPr>
        <p:spPr>
          <a:xfrm>
            <a:off x="982980" y="2674620"/>
            <a:ext cx="1775460" cy="4762500"/>
          </a:xfrm>
          <a:custGeom>
            <a:avLst/>
            <a:gdLst>
              <a:gd name="connsiteX0" fmla="*/ 1775460 w 1775460"/>
              <a:gd name="connsiteY0" fmla="*/ 0 h 4762500"/>
              <a:gd name="connsiteX1" fmla="*/ 1584960 w 1775460"/>
              <a:gd name="connsiteY1" fmla="*/ 38100 h 4762500"/>
              <a:gd name="connsiteX2" fmla="*/ 1478280 w 1775460"/>
              <a:gd name="connsiteY2" fmla="*/ 83820 h 4762500"/>
              <a:gd name="connsiteX3" fmla="*/ 1257300 w 1775460"/>
              <a:gd name="connsiteY3" fmla="*/ 198120 h 4762500"/>
              <a:gd name="connsiteX4" fmla="*/ 1181100 w 1775460"/>
              <a:gd name="connsiteY4" fmla="*/ 251460 h 4762500"/>
              <a:gd name="connsiteX5" fmla="*/ 975360 w 1775460"/>
              <a:gd name="connsiteY5" fmla="*/ 502920 h 4762500"/>
              <a:gd name="connsiteX6" fmla="*/ 861060 w 1775460"/>
              <a:gd name="connsiteY6" fmla="*/ 655320 h 4762500"/>
              <a:gd name="connsiteX7" fmla="*/ 754380 w 1775460"/>
              <a:gd name="connsiteY7" fmla="*/ 861060 h 4762500"/>
              <a:gd name="connsiteX8" fmla="*/ 609600 w 1775460"/>
              <a:gd name="connsiteY8" fmla="*/ 1120140 h 4762500"/>
              <a:gd name="connsiteX9" fmla="*/ 571500 w 1775460"/>
              <a:gd name="connsiteY9" fmla="*/ 1249680 h 4762500"/>
              <a:gd name="connsiteX10" fmla="*/ 594360 w 1775460"/>
              <a:gd name="connsiteY10" fmla="*/ 1371600 h 4762500"/>
              <a:gd name="connsiteX11" fmla="*/ 609600 w 1775460"/>
              <a:gd name="connsiteY11" fmla="*/ 1417320 h 4762500"/>
              <a:gd name="connsiteX12" fmla="*/ 632460 w 1775460"/>
              <a:gd name="connsiteY12" fmla="*/ 1440180 h 4762500"/>
              <a:gd name="connsiteX13" fmla="*/ 685800 w 1775460"/>
              <a:gd name="connsiteY13" fmla="*/ 1531620 h 4762500"/>
              <a:gd name="connsiteX14" fmla="*/ 731520 w 1775460"/>
              <a:gd name="connsiteY14" fmla="*/ 1577340 h 4762500"/>
              <a:gd name="connsiteX15" fmla="*/ 762000 w 1775460"/>
              <a:gd name="connsiteY15" fmla="*/ 1630680 h 4762500"/>
              <a:gd name="connsiteX16" fmla="*/ 792480 w 1775460"/>
              <a:gd name="connsiteY16" fmla="*/ 1668780 h 4762500"/>
              <a:gd name="connsiteX17" fmla="*/ 807720 w 1775460"/>
              <a:gd name="connsiteY17" fmla="*/ 1699260 h 4762500"/>
              <a:gd name="connsiteX18" fmla="*/ 845820 w 1775460"/>
              <a:gd name="connsiteY18" fmla="*/ 1836420 h 4762500"/>
              <a:gd name="connsiteX19" fmla="*/ 845820 w 1775460"/>
              <a:gd name="connsiteY19" fmla="*/ 1988820 h 4762500"/>
              <a:gd name="connsiteX20" fmla="*/ 830580 w 1775460"/>
              <a:gd name="connsiteY20" fmla="*/ 2042160 h 4762500"/>
              <a:gd name="connsiteX21" fmla="*/ 708660 w 1775460"/>
              <a:gd name="connsiteY21" fmla="*/ 2255520 h 4762500"/>
              <a:gd name="connsiteX22" fmla="*/ 647700 w 1775460"/>
              <a:gd name="connsiteY22" fmla="*/ 2369820 h 4762500"/>
              <a:gd name="connsiteX23" fmla="*/ 624840 w 1775460"/>
              <a:gd name="connsiteY23" fmla="*/ 2415540 h 4762500"/>
              <a:gd name="connsiteX24" fmla="*/ 533400 w 1775460"/>
              <a:gd name="connsiteY24" fmla="*/ 2636520 h 4762500"/>
              <a:gd name="connsiteX25" fmla="*/ 495300 w 1775460"/>
              <a:gd name="connsiteY25" fmla="*/ 2727960 h 4762500"/>
              <a:gd name="connsiteX26" fmla="*/ 472440 w 1775460"/>
              <a:gd name="connsiteY26" fmla="*/ 2781300 h 4762500"/>
              <a:gd name="connsiteX27" fmla="*/ 441960 w 1775460"/>
              <a:gd name="connsiteY27" fmla="*/ 2887980 h 4762500"/>
              <a:gd name="connsiteX28" fmla="*/ 419100 w 1775460"/>
              <a:gd name="connsiteY28" fmla="*/ 3025140 h 4762500"/>
              <a:gd name="connsiteX29" fmla="*/ 358140 w 1775460"/>
              <a:gd name="connsiteY29" fmla="*/ 3177540 h 4762500"/>
              <a:gd name="connsiteX30" fmla="*/ 304800 w 1775460"/>
              <a:gd name="connsiteY30" fmla="*/ 3368040 h 4762500"/>
              <a:gd name="connsiteX31" fmla="*/ 274320 w 1775460"/>
              <a:gd name="connsiteY31" fmla="*/ 3444240 h 4762500"/>
              <a:gd name="connsiteX32" fmla="*/ 182880 w 1775460"/>
              <a:gd name="connsiteY32" fmla="*/ 3665220 h 4762500"/>
              <a:gd name="connsiteX33" fmla="*/ 152400 w 1775460"/>
              <a:gd name="connsiteY33" fmla="*/ 3710940 h 4762500"/>
              <a:gd name="connsiteX34" fmla="*/ 91440 w 1775460"/>
              <a:gd name="connsiteY34" fmla="*/ 3909060 h 4762500"/>
              <a:gd name="connsiteX35" fmla="*/ 38100 w 1775460"/>
              <a:gd name="connsiteY35" fmla="*/ 4099560 h 4762500"/>
              <a:gd name="connsiteX36" fmla="*/ 30480 w 1775460"/>
              <a:gd name="connsiteY36" fmla="*/ 4229100 h 4762500"/>
              <a:gd name="connsiteX37" fmla="*/ 22860 w 1775460"/>
              <a:gd name="connsiteY37" fmla="*/ 4290060 h 4762500"/>
              <a:gd name="connsiteX38" fmla="*/ 15240 w 1775460"/>
              <a:gd name="connsiteY38" fmla="*/ 4389120 h 4762500"/>
              <a:gd name="connsiteX39" fmla="*/ 0 w 1775460"/>
              <a:gd name="connsiteY39" fmla="*/ 4480560 h 4762500"/>
              <a:gd name="connsiteX40" fmla="*/ 15240 w 1775460"/>
              <a:gd name="connsiteY40" fmla="*/ 4625340 h 4762500"/>
              <a:gd name="connsiteX41" fmla="*/ 68580 w 1775460"/>
              <a:gd name="connsiteY41" fmla="*/ 4732020 h 4762500"/>
              <a:gd name="connsiteX42" fmla="*/ 76200 w 1775460"/>
              <a:gd name="connsiteY42"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5460" h="4762500">
                <a:moveTo>
                  <a:pt x="1775460" y="0"/>
                </a:moveTo>
                <a:cubicBezTo>
                  <a:pt x="1707324" y="9734"/>
                  <a:pt x="1657331" y="15484"/>
                  <a:pt x="1584960" y="38100"/>
                </a:cubicBezTo>
                <a:cubicBezTo>
                  <a:pt x="1548033" y="49640"/>
                  <a:pt x="1513044" y="66842"/>
                  <a:pt x="1478280" y="83820"/>
                </a:cubicBezTo>
                <a:cubicBezTo>
                  <a:pt x="1403762" y="120213"/>
                  <a:pt x="1325239" y="150563"/>
                  <a:pt x="1257300" y="198120"/>
                </a:cubicBezTo>
                <a:cubicBezTo>
                  <a:pt x="1231900" y="215900"/>
                  <a:pt x="1202153" y="228700"/>
                  <a:pt x="1181100" y="251460"/>
                </a:cubicBezTo>
                <a:cubicBezTo>
                  <a:pt x="1107559" y="330963"/>
                  <a:pt x="1042623" y="418040"/>
                  <a:pt x="975360" y="502920"/>
                </a:cubicBezTo>
                <a:cubicBezTo>
                  <a:pt x="935921" y="552688"/>
                  <a:pt x="890290" y="598948"/>
                  <a:pt x="861060" y="655320"/>
                </a:cubicBezTo>
                <a:cubicBezTo>
                  <a:pt x="825500" y="723900"/>
                  <a:pt x="791609" y="793371"/>
                  <a:pt x="754380" y="861060"/>
                </a:cubicBezTo>
                <a:cubicBezTo>
                  <a:pt x="684615" y="987905"/>
                  <a:pt x="676073" y="962267"/>
                  <a:pt x="609600" y="1120140"/>
                </a:cubicBezTo>
                <a:cubicBezTo>
                  <a:pt x="592134" y="1161622"/>
                  <a:pt x="584200" y="1206500"/>
                  <a:pt x="571500" y="1249680"/>
                </a:cubicBezTo>
                <a:cubicBezTo>
                  <a:pt x="576113" y="1277361"/>
                  <a:pt x="588270" y="1353330"/>
                  <a:pt x="594360" y="1371600"/>
                </a:cubicBezTo>
                <a:cubicBezTo>
                  <a:pt x="599440" y="1386840"/>
                  <a:pt x="601798" y="1403277"/>
                  <a:pt x="609600" y="1417320"/>
                </a:cubicBezTo>
                <a:cubicBezTo>
                  <a:pt x="614833" y="1426740"/>
                  <a:pt x="626482" y="1431214"/>
                  <a:pt x="632460" y="1440180"/>
                </a:cubicBezTo>
                <a:cubicBezTo>
                  <a:pt x="678117" y="1508665"/>
                  <a:pt x="630168" y="1464862"/>
                  <a:pt x="685800" y="1531620"/>
                </a:cubicBezTo>
                <a:cubicBezTo>
                  <a:pt x="699598" y="1548177"/>
                  <a:pt x="718379" y="1560257"/>
                  <a:pt x="731520" y="1577340"/>
                </a:cubicBezTo>
                <a:cubicBezTo>
                  <a:pt x="744006" y="1593571"/>
                  <a:pt x="750641" y="1613641"/>
                  <a:pt x="762000" y="1630680"/>
                </a:cubicBezTo>
                <a:cubicBezTo>
                  <a:pt x="771022" y="1644212"/>
                  <a:pt x="783458" y="1655248"/>
                  <a:pt x="792480" y="1668780"/>
                </a:cubicBezTo>
                <a:cubicBezTo>
                  <a:pt x="798781" y="1678231"/>
                  <a:pt x="803351" y="1688775"/>
                  <a:pt x="807720" y="1699260"/>
                </a:cubicBezTo>
                <a:cubicBezTo>
                  <a:pt x="836398" y="1768086"/>
                  <a:pt x="830236" y="1758499"/>
                  <a:pt x="845820" y="1836420"/>
                </a:cubicBezTo>
                <a:cubicBezTo>
                  <a:pt x="852588" y="1910863"/>
                  <a:pt x="858944" y="1918824"/>
                  <a:pt x="845820" y="1988820"/>
                </a:cubicBezTo>
                <a:cubicBezTo>
                  <a:pt x="842412" y="2006995"/>
                  <a:pt x="839037" y="2025716"/>
                  <a:pt x="830580" y="2042160"/>
                </a:cubicBezTo>
                <a:cubicBezTo>
                  <a:pt x="793117" y="2115004"/>
                  <a:pt x="748581" y="2183994"/>
                  <a:pt x="708660" y="2255520"/>
                </a:cubicBezTo>
                <a:cubicBezTo>
                  <a:pt x="687616" y="2293225"/>
                  <a:pt x="667736" y="2331570"/>
                  <a:pt x="647700" y="2369820"/>
                </a:cubicBezTo>
                <a:cubicBezTo>
                  <a:pt x="639794" y="2384914"/>
                  <a:pt x="631355" y="2399796"/>
                  <a:pt x="624840" y="2415540"/>
                </a:cubicBezTo>
                <a:lnTo>
                  <a:pt x="533400" y="2636520"/>
                </a:lnTo>
                <a:cubicBezTo>
                  <a:pt x="520753" y="2667022"/>
                  <a:pt x="508114" y="2697528"/>
                  <a:pt x="495300" y="2727960"/>
                </a:cubicBezTo>
                <a:cubicBezTo>
                  <a:pt x="487793" y="2745788"/>
                  <a:pt x="477754" y="2762700"/>
                  <a:pt x="472440" y="2781300"/>
                </a:cubicBezTo>
                <a:cubicBezTo>
                  <a:pt x="462280" y="2816860"/>
                  <a:pt x="449863" y="2851851"/>
                  <a:pt x="441960" y="2887980"/>
                </a:cubicBezTo>
                <a:cubicBezTo>
                  <a:pt x="432055" y="2933260"/>
                  <a:pt x="431988" y="2980617"/>
                  <a:pt x="419100" y="3025140"/>
                </a:cubicBezTo>
                <a:cubicBezTo>
                  <a:pt x="403887" y="3077696"/>
                  <a:pt x="371410" y="3124460"/>
                  <a:pt x="358140" y="3177540"/>
                </a:cubicBezTo>
                <a:cubicBezTo>
                  <a:pt x="338941" y="3254334"/>
                  <a:pt x="331280" y="3291911"/>
                  <a:pt x="304800" y="3368040"/>
                </a:cubicBezTo>
                <a:cubicBezTo>
                  <a:pt x="295813" y="3393878"/>
                  <a:pt x="283926" y="3418625"/>
                  <a:pt x="274320" y="3444240"/>
                </a:cubicBezTo>
                <a:cubicBezTo>
                  <a:pt x="232092" y="3556849"/>
                  <a:pt x="241039" y="3554189"/>
                  <a:pt x="182880" y="3665220"/>
                </a:cubicBezTo>
                <a:cubicBezTo>
                  <a:pt x="174381" y="3681445"/>
                  <a:pt x="162560" y="3695700"/>
                  <a:pt x="152400" y="3710940"/>
                </a:cubicBezTo>
                <a:cubicBezTo>
                  <a:pt x="132080" y="3776980"/>
                  <a:pt x="108198" y="3842028"/>
                  <a:pt x="91440" y="3909060"/>
                </a:cubicBezTo>
                <a:cubicBezTo>
                  <a:pt x="55116" y="4054357"/>
                  <a:pt x="74207" y="3991239"/>
                  <a:pt x="38100" y="4099560"/>
                </a:cubicBezTo>
                <a:cubicBezTo>
                  <a:pt x="35560" y="4142740"/>
                  <a:pt x="33929" y="4185983"/>
                  <a:pt x="30480" y="4229100"/>
                </a:cubicBezTo>
                <a:cubicBezTo>
                  <a:pt x="28847" y="4249513"/>
                  <a:pt x="24802" y="4269674"/>
                  <a:pt x="22860" y="4290060"/>
                </a:cubicBezTo>
                <a:cubicBezTo>
                  <a:pt x="19720" y="4323028"/>
                  <a:pt x="18535" y="4356167"/>
                  <a:pt x="15240" y="4389120"/>
                </a:cubicBezTo>
                <a:cubicBezTo>
                  <a:pt x="11459" y="4426926"/>
                  <a:pt x="7053" y="4445295"/>
                  <a:pt x="0" y="4480560"/>
                </a:cubicBezTo>
                <a:cubicBezTo>
                  <a:pt x="5080" y="4528820"/>
                  <a:pt x="7573" y="4577423"/>
                  <a:pt x="15240" y="4625340"/>
                </a:cubicBezTo>
                <a:cubicBezTo>
                  <a:pt x="21745" y="4665996"/>
                  <a:pt x="46474" y="4698861"/>
                  <a:pt x="68580" y="4732020"/>
                </a:cubicBezTo>
                <a:lnTo>
                  <a:pt x="76200" y="4762500"/>
                </a:lnTo>
              </a:path>
            </a:pathLst>
          </a:custGeom>
          <a:noFill/>
          <a:ln w="57150">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9150" y="5499559"/>
            <a:ext cx="914400" cy="914400"/>
          </a:xfrm>
          <a:prstGeom prst="rect">
            <a:avLst/>
          </a:prstGeom>
        </p:spPr>
      </p:pic>
      <p:sp>
        <p:nvSpPr>
          <p:cNvPr id="23" name="Rectangle 22">
            <a:hlinkClick r:id="rId7"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101" name="Rectangle 100">
            <a:hlinkClick r:id="rId10"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119">
            <a:hlinkClick r:id="rId11" action="ppaction://hlinksldjump"/>
            <a:extLst>
              <a:ext uri="{FF2B5EF4-FFF2-40B4-BE49-F238E27FC236}">
                <a16:creationId xmlns:a16="http://schemas.microsoft.com/office/drawing/2014/main" id="{E29EE455-8447-4E4A-9BB6-377652F6563E}"/>
              </a:ext>
            </a:extLst>
          </p:cNvPr>
          <p:cNvSpPr/>
          <p:nvPr/>
        </p:nvSpPr>
        <p:spPr>
          <a:xfrm>
            <a:off x="3781425" y="4332038"/>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397541" y="6029268"/>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65672" y="6615958"/>
            <a:ext cx="593090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91" name="TextBox 90">
            <a:extLst>
              <a:ext uri="{FF2B5EF4-FFF2-40B4-BE49-F238E27FC236}">
                <a16:creationId xmlns:a16="http://schemas.microsoft.com/office/drawing/2014/main" id="{FF9AC445-2975-40D6-A952-85AA7AB35388}"/>
              </a:ext>
            </a:extLst>
          </p:cNvPr>
          <p:cNvSpPr txBox="1"/>
          <p:nvPr/>
        </p:nvSpPr>
        <p:spPr>
          <a:xfrm>
            <a:off x="612675" y="6667080"/>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Restaurant Zum Ochsen</a:t>
            </a:r>
          </a:p>
        </p:txBody>
      </p:sp>
      <p:sp>
        <p:nvSpPr>
          <p:cNvPr id="93" name="TextBox 92">
            <a:extLst>
              <a:ext uri="{FF2B5EF4-FFF2-40B4-BE49-F238E27FC236}">
                <a16:creationId xmlns:a16="http://schemas.microsoft.com/office/drawing/2014/main" id="{A171C7FC-799D-4084-9A35-95D9A5AF216D}"/>
              </a:ext>
            </a:extLst>
          </p:cNvPr>
          <p:cNvSpPr txBox="1"/>
          <p:nvPr/>
        </p:nvSpPr>
        <p:spPr>
          <a:xfrm>
            <a:off x="624808" y="7259020"/>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Öffnungszeiten</a:t>
            </a:r>
          </a:p>
        </p:txBody>
      </p:sp>
      <p:sp>
        <p:nvSpPr>
          <p:cNvPr id="94" name="TextBox 93">
            <a:extLst>
              <a:ext uri="{FF2B5EF4-FFF2-40B4-BE49-F238E27FC236}">
                <a16:creationId xmlns:a16="http://schemas.microsoft.com/office/drawing/2014/main" id="{33F77DA4-5399-4CC8-96C9-F7BA558DFDF3}"/>
              </a:ext>
            </a:extLst>
          </p:cNvPr>
          <p:cNvSpPr txBox="1"/>
          <p:nvPr/>
        </p:nvSpPr>
        <p:spPr>
          <a:xfrm>
            <a:off x="656750" y="7817112"/>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Mo – Fr: 09:00 – 18:15</a:t>
            </a:r>
          </a:p>
        </p:txBody>
      </p:sp>
      <p:sp>
        <p:nvSpPr>
          <p:cNvPr id="95" name="TextBox 94">
            <a:extLst>
              <a:ext uri="{FF2B5EF4-FFF2-40B4-BE49-F238E27FC236}">
                <a16:creationId xmlns:a16="http://schemas.microsoft.com/office/drawing/2014/main" id="{597D1F99-989D-4FD7-BE24-9AFC44D7598E}"/>
              </a:ext>
            </a:extLst>
          </p:cNvPr>
          <p:cNvSpPr txBox="1"/>
          <p:nvPr/>
        </p:nvSpPr>
        <p:spPr>
          <a:xfrm>
            <a:off x="698091" y="9992270"/>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Zur Webseite</a:t>
            </a:r>
          </a:p>
        </p:txBody>
      </p:sp>
      <p:pic>
        <p:nvPicPr>
          <p:cNvPr id="5" name="Graphic 4" descr="Internet with solid fill">
            <a:hlinkClick r:id="rId12"/>
            <a:extLst>
              <a:ext uri="{FF2B5EF4-FFF2-40B4-BE49-F238E27FC236}">
                <a16:creationId xmlns:a16="http://schemas.microsoft.com/office/drawing/2014/main" id="{CD7DECC2-4E75-4513-829E-17D2753681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38233" y="9833884"/>
            <a:ext cx="728472" cy="728472"/>
          </a:xfrm>
          <a:prstGeom prst="rect">
            <a:avLst/>
          </a:prstGeom>
        </p:spPr>
      </p:pic>
      <p:sp>
        <p:nvSpPr>
          <p:cNvPr id="96" name="TextBox 95">
            <a:extLst>
              <a:ext uri="{FF2B5EF4-FFF2-40B4-BE49-F238E27FC236}">
                <a16:creationId xmlns:a16="http://schemas.microsoft.com/office/drawing/2014/main" id="{7548C343-B66E-4C05-BAF3-09644D053628}"/>
              </a:ext>
            </a:extLst>
          </p:cNvPr>
          <p:cNvSpPr txBox="1"/>
          <p:nvPr/>
        </p:nvSpPr>
        <p:spPr>
          <a:xfrm>
            <a:off x="644990" y="8632504"/>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Kontakt</a:t>
            </a:r>
          </a:p>
        </p:txBody>
      </p:sp>
      <p:sp>
        <p:nvSpPr>
          <p:cNvPr id="97" name="TextBox 96">
            <a:extLst>
              <a:ext uri="{FF2B5EF4-FFF2-40B4-BE49-F238E27FC236}">
                <a16:creationId xmlns:a16="http://schemas.microsoft.com/office/drawing/2014/main" id="{EF80802B-FBCF-4D00-83A3-1B4D39E0D851}"/>
              </a:ext>
            </a:extLst>
          </p:cNvPr>
          <p:cNvSpPr txBox="1"/>
          <p:nvPr/>
        </p:nvSpPr>
        <p:spPr>
          <a:xfrm>
            <a:off x="649606" y="9205342"/>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+41 43 876 65 43</a:t>
            </a:r>
          </a:p>
        </p:txBody>
      </p:sp>
      <p:sp>
        <p:nvSpPr>
          <p:cNvPr id="102" name="TextBox 101">
            <a:extLst>
              <a:ext uri="{FF2B5EF4-FFF2-40B4-BE49-F238E27FC236}">
                <a16:creationId xmlns:a16="http://schemas.microsoft.com/office/drawing/2014/main" id="{BEB3DFE9-5E74-4F94-92B0-9334C0E51425}"/>
              </a:ext>
            </a:extLst>
          </p:cNvPr>
          <p:cNvSpPr txBox="1"/>
          <p:nvPr/>
        </p:nvSpPr>
        <p:spPr>
          <a:xfrm>
            <a:off x="647229" y="8248960"/>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Sa – So: 09:00 – 20:00</a:t>
            </a:r>
          </a:p>
        </p:txBody>
      </p:sp>
      <p:sp>
        <p:nvSpPr>
          <p:cNvPr id="108" name="TextBox 107">
            <a:extLst>
              <a:ext uri="{FF2B5EF4-FFF2-40B4-BE49-F238E27FC236}">
                <a16:creationId xmlns:a16="http://schemas.microsoft.com/office/drawing/2014/main" id="{CC6162E2-4F5C-47B4-B3BB-6AAD7DA97501}"/>
              </a:ext>
            </a:extLst>
          </p:cNvPr>
          <p:cNvSpPr txBox="1"/>
          <p:nvPr/>
        </p:nvSpPr>
        <p:spPr>
          <a:xfrm>
            <a:off x="696170" y="9537439"/>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zumochesen@resti.ch</a:t>
            </a:r>
          </a:p>
        </p:txBody>
      </p:sp>
      <p:sp>
        <p:nvSpPr>
          <p:cNvPr id="82" name="Rectangle 81">
            <a:hlinkClick r:id="rId15"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38" name="Graphic 137" descr="Ski Gondola with solid fill">
            <a:extLst>
              <a:ext uri="{FF2B5EF4-FFF2-40B4-BE49-F238E27FC236}">
                <a16:creationId xmlns:a16="http://schemas.microsoft.com/office/drawing/2014/main" id="{9469CA1E-8B3C-4568-905D-2F2DF86531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3113" y="10889384"/>
            <a:ext cx="505651" cy="438436"/>
          </a:xfrm>
          <a:prstGeom prst="rect">
            <a:avLst/>
          </a:prstGeom>
        </p:spPr>
      </p:pic>
      <p:sp>
        <p:nvSpPr>
          <p:cNvPr id="139" name="TextBox 138">
            <a:extLst>
              <a:ext uri="{FF2B5EF4-FFF2-40B4-BE49-F238E27FC236}">
                <a16:creationId xmlns:a16="http://schemas.microsoft.com/office/drawing/2014/main" id="{B72BAE7C-9329-4B1C-9796-91E7367ED869}"/>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40" name="Rectangle: Rounded Corners 139">
            <a:extLst>
              <a:ext uri="{FF2B5EF4-FFF2-40B4-BE49-F238E27FC236}">
                <a16:creationId xmlns:a16="http://schemas.microsoft.com/office/drawing/2014/main" id="{2C7042CE-B573-45AF-884F-90BE2FE0F065}"/>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tangle: Rounded Corners 140">
            <a:hlinkClick r:id="rId18" action="ppaction://hlinksldjump"/>
            <a:extLst>
              <a:ext uri="{FF2B5EF4-FFF2-40B4-BE49-F238E27FC236}">
                <a16:creationId xmlns:a16="http://schemas.microsoft.com/office/drawing/2014/main" id="{05CA624B-A478-4A47-A081-5F3B1A948DF5}"/>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42" name="Oval 141">
            <a:extLst>
              <a:ext uri="{FF2B5EF4-FFF2-40B4-BE49-F238E27FC236}">
                <a16:creationId xmlns:a16="http://schemas.microsoft.com/office/drawing/2014/main" id="{D41A228B-D525-4E3A-B65E-197438E0F039}"/>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TextBox 142">
            <a:extLst>
              <a:ext uri="{FF2B5EF4-FFF2-40B4-BE49-F238E27FC236}">
                <a16:creationId xmlns:a16="http://schemas.microsoft.com/office/drawing/2014/main" id="{9B5AE325-837D-4DEB-966E-8D70C693E983}"/>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44" name="Oval 143">
            <a:extLst>
              <a:ext uri="{FF2B5EF4-FFF2-40B4-BE49-F238E27FC236}">
                <a16:creationId xmlns:a16="http://schemas.microsoft.com/office/drawing/2014/main" id="{2EDB6926-7A7E-47AC-B760-B1B3BE40099D}"/>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5" name="TextBox 144">
            <a:extLst>
              <a:ext uri="{FF2B5EF4-FFF2-40B4-BE49-F238E27FC236}">
                <a16:creationId xmlns:a16="http://schemas.microsoft.com/office/drawing/2014/main" id="{23216667-1103-44CE-B5E4-B1B8C936EEDD}"/>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46" name="Rectangle 145">
            <a:hlinkClick r:id="rId18" action="ppaction://hlinksldjump"/>
            <a:extLst>
              <a:ext uri="{FF2B5EF4-FFF2-40B4-BE49-F238E27FC236}">
                <a16:creationId xmlns:a16="http://schemas.microsoft.com/office/drawing/2014/main" id="{FA117606-2424-4A96-A69F-EFFFFD9320F1}"/>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TextBox 146">
            <a:extLst>
              <a:ext uri="{FF2B5EF4-FFF2-40B4-BE49-F238E27FC236}">
                <a16:creationId xmlns:a16="http://schemas.microsoft.com/office/drawing/2014/main" id="{5F39ABCF-14E0-49EA-9E1C-5069702B4C66}"/>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48" name="Rectangle: Rounded Corners 147">
            <a:extLst>
              <a:ext uri="{FF2B5EF4-FFF2-40B4-BE49-F238E27FC236}">
                <a16:creationId xmlns:a16="http://schemas.microsoft.com/office/drawing/2014/main" id="{2A1270D5-078B-42F8-8F58-B1E6867B9B65}"/>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Rectangle: Rounded Corners 148">
            <a:hlinkClick r:id="rId18" action="ppaction://hlinksldjump"/>
            <a:extLst>
              <a:ext uri="{FF2B5EF4-FFF2-40B4-BE49-F238E27FC236}">
                <a16:creationId xmlns:a16="http://schemas.microsoft.com/office/drawing/2014/main" id="{4D1104C3-4F47-4937-AA88-CD2439FD9A5E}"/>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50" name="Oval 149">
            <a:extLst>
              <a:ext uri="{FF2B5EF4-FFF2-40B4-BE49-F238E27FC236}">
                <a16:creationId xmlns:a16="http://schemas.microsoft.com/office/drawing/2014/main" id="{BE816B09-DC9C-4FD3-8D90-B573D97C18FF}"/>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TextBox 150">
            <a:extLst>
              <a:ext uri="{FF2B5EF4-FFF2-40B4-BE49-F238E27FC236}">
                <a16:creationId xmlns:a16="http://schemas.microsoft.com/office/drawing/2014/main" id="{D3A98340-CECE-4C38-A506-9A853AC88329}"/>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52" name="Oval 151">
            <a:extLst>
              <a:ext uri="{FF2B5EF4-FFF2-40B4-BE49-F238E27FC236}">
                <a16:creationId xmlns:a16="http://schemas.microsoft.com/office/drawing/2014/main" id="{3AE2A6C9-9056-47CD-ADB7-47F23F79B2FA}"/>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3" name="TextBox 152">
            <a:extLst>
              <a:ext uri="{FF2B5EF4-FFF2-40B4-BE49-F238E27FC236}">
                <a16:creationId xmlns:a16="http://schemas.microsoft.com/office/drawing/2014/main" id="{20730414-8566-4F69-AC35-C450CB92D20A}"/>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54" name="Rectangle 153">
            <a:hlinkClick r:id="rId19" action="ppaction://hlinksldjump"/>
            <a:extLst>
              <a:ext uri="{FF2B5EF4-FFF2-40B4-BE49-F238E27FC236}">
                <a16:creationId xmlns:a16="http://schemas.microsoft.com/office/drawing/2014/main" id="{D0645B30-4BBE-4DA3-8EA2-33D9CC8735D8}"/>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6" name="Rectangle 155">
            <a:hlinkClick r:id="rId19" action="ppaction://hlinksldjump"/>
            <a:extLst>
              <a:ext uri="{FF2B5EF4-FFF2-40B4-BE49-F238E27FC236}">
                <a16:creationId xmlns:a16="http://schemas.microsoft.com/office/drawing/2014/main" id="{29034E10-5A1C-4929-A9A6-B42BDFACD3C1}"/>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Rectangle 156">
            <a:extLst>
              <a:ext uri="{FF2B5EF4-FFF2-40B4-BE49-F238E27FC236}">
                <a16:creationId xmlns:a16="http://schemas.microsoft.com/office/drawing/2014/main" id="{C3F5F8E0-7608-4FAA-90B5-71AA24DB5CBF}"/>
              </a:ext>
            </a:extLst>
          </p:cNvPr>
          <p:cNvSpPr/>
          <p:nvPr/>
        </p:nvSpPr>
        <p:spPr>
          <a:xfrm>
            <a:off x="237067" y="10785509"/>
            <a:ext cx="216000" cy="707991"/>
          </a:xfrm>
          <a:prstGeom prst="rect">
            <a:avLst/>
          </a:prstGeom>
          <a:solidFill>
            <a:srgbClr val="00112E"/>
          </a:solidFill>
          <a:ln w="127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9" name="Picture 88" descr="A logo for a ski resort&#10;&#10;Description automatically generated">
            <a:extLst>
              <a:ext uri="{FF2B5EF4-FFF2-40B4-BE49-F238E27FC236}">
                <a16:creationId xmlns:a16="http://schemas.microsoft.com/office/drawing/2014/main" id="{D9016183-4C36-490A-BF6B-BA414A098D8F}"/>
              </a:ext>
            </a:extLst>
          </p:cNvPr>
          <p:cNvPicPr>
            <a:picLocks noChangeAspect="1"/>
          </p:cNvPicPr>
          <p:nvPr/>
        </p:nvPicPr>
        <p:blipFill rotWithShape="1">
          <a:blip r:embed="rId20">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36303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3"/>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142"/>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143"/>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140"/>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45"/>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nextCondLst>
                <p:cond evt="onClick" delay="0">
                  <p:tgtEl>
                    <p:spTgt spid="143"/>
                  </p:tgtEl>
                </p:cond>
              </p:nextCondLst>
            </p:seq>
            <p:seq concurrent="1" nextAc="seek">
              <p:cTn id="25" restart="whenNotActive" fill="hold" evtFilter="cancelBubble" nodeType="interactiveSeq">
                <p:stCondLst>
                  <p:cond evt="onClick" delay="0">
                    <p:tgtEl>
                      <p:spTgt spid="151"/>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50"/>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51"/>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48"/>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53"/>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54"/>
                                        </p:tgtEl>
                                        <p:attrNameLst>
                                          <p:attrName>style.visibility</p:attrName>
                                        </p:attrNameLst>
                                      </p:cBhvr>
                                      <p:to>
                                        <p:strVal val="visible"/>
                                      </p:to>
                                    </p:set>
                                  </p:childTnLst>
                                </p:cTn>
                              </p:par>
                            </p:childTnLst>
                          </p:cTn>
                        </p:par>
                      </p:childTnLst>
                    </p:cTn>
                  </p:par>
                </p:childTnLst>
              </p:cTn>
              <p:nextCondLst>
                <p:cond evt="onClick" delay="0">
                  <p:tgtEl>
                    <p:spTgt spid="151"/>
                  </p:tgtEl>
                </p:cond>
              </p:nextCondLst>
            </p:seq>
          </p:childTnLst>
        </p:cTn>
      </p:par>
    </p:tnLst>
    <p:bldLst>
      <p:bldP spid="140" grpId="0" animBg="1"/>
      <p:bldP spid="142" grpId="0" animBg="1"/>
      <p:bldP spid="143" grpId="0"/>
      <p:bldP spid="144" grpId="0" animBg="1"/>
      <p:bldP spid="145" grpId="0"/>
      <p:bldP spid="146" grpId="0"/>
      <p:bldP spid="148" grpId="0" animBg="1"/>
      <p:bldP spid="150" grpId="0" animBg="1"/>
      <p:bldP spid="151" grpId="0"/>
      <p:bldP spid="152" grpId="0" animBg="1"/>
      <p:bldP spid="153" grpId="0"/>
      <p:bldP spid="154" grpId="0"/>
      <p:bldP spid="1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tangle: Rounded Corners 82">
            <a:extLst>
              <a:ext uri="{FF2B5EF4-FFF2-40B4-BE49-F238E27FC236}">
                <a16:creationId xmlns:a16="http://schemas.microsoft.com/office/drawing/2014/main" id="{F08CE30F-4FB2-4CDD-B001-7F2F4749FC4C}"/>
              </a:ext>
            </a:extLst>
          </p:cNvPr>
          <p:cNvSpPr/>
          <p:nvPr/>
        </p:nvSpPr>
        <p:spPr>
          <a:xfrm>
            <a:off x="3693888" y="1842715"/>
            <a:ext cx="2427514" cy="1430150"/>
          </a:xfrm>
          <a:prstGeom prst="roundRect">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8BF07F88-9768-4D85-A8BE-40B612B42421}"/>
              </a:ext>
            </a:extLst>
          </p:cNvPr>
          <p:cNvSpPr txBox="1"/>
          <p:nvPr/>
        </p:nvSpPr>
        <p:spPr>
          <a:xfrm>
            <a:off x="736600" y="3400746"/>
            <a:ext cx="2427514" cy="461665"/>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Zum Ochsen</a:t>
            </a:r>
          </a:p>
        </p:txBody>
      </p:sp>
      <p:sp>
        <p:nvSpPr>
          <p:cNvPr id="12" name="Rectangle: Rounded Corners 11">
            <a:extLst>
              <a:ext uri="{FF2B5EF4-FFF2-40B4-BE49-F238E27FC236}">
                <a16:creationId xmlns:a16="http://schemas.microsoft.com/office/drawing/2014/main" id="{5F55082C-48BB-4E06-93F4-684346DCE351}"/>
              </a:ext>
            </a:extLst>
          </p:cNvPr>
          <p:cNvSpPr/>
          <p:nvPr/>
        </p:nvSpPr>
        <p:spPr>
          <a:xfrm>
            <a:off x="736600" y="1835564"/>
            <a:ext cx="2427514" cy="1430150"/>
          </a:xfrm>
          <a:prstGeom prst="roundRect">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4" name="TextBox 103">
            <a:extLst>
              <a:ext uri="{FF2B5EF4-FFF2-40B4-BE49-F238E27FC236}">
                <a16:creationId xmlns:a16="http://schemas.microsoft.com/office/drawing/2014/main" id="{9AC7EAC6-5B73-4D12-9FF8-CD8C07A70320}"/>
              </a:ext>
            </a:extLst>
          </p:cNvPr>
          <p:cNvSpPr txBox="1"/>
          <p:nvPr/>
        </p:nvSpPr>
        <p:spPr>
          <a:xfrm>
            <a:off x="3628813" y="3412406"/>
            <a:ext cx="2525712" cy="461665"/>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Gasthof zur Alp</a:t>
            </a:r>
          </a:p>
        </p:txBody>
      </p:sp>
      <p:sp>
        <p:nvSpPr>
          <p:cNvPr id="111" name="Rectangle: Rounded Corners 110">
            <a:extLst>
              <a:ext uri="{FF2B5EF4-FFF2-40B4-BE49-F238E27FC236}">
                <a16:creationId xmlns:a16="http://schemas.microsoft.com/office/drawing/2014/main" id="{DC58E9E2-BB38-4599-938B-4336AB90CBC2}"/>
              </a:ext>
            </a:extLst>
          </p:cNvPr>
          <p:cNvSpPr/>
          <p:nvPr/>
        </p:nvSpPr>
        <p:spPr>
          <a:xfrm>
            <a:off x="736600" y="3930774"/>
            <a:ext cx="2427514" cy="1430150"/>
          </a:xfrm>
          <a:prstGeom prst="roundRect">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Rectangle: Rounded Corners 112">
            <a:extLst>
              <a:ext uri="{FF2B5EF4-FFF2-40B4-BE49-F238E27FC236}">
                <a16:creationId xmlns:a16="http://schemas.microsoft.com/office/drawing/2014/main" id="{A1F0CC0F-F65C-4F2B-95B4-38B69A0E41B5}"/>
              </a:ext>
            </a:extLst>
          </p:cNvPr>
          <p:cNvSpPr/>
          <p:nvPr/>
        </p:nvSpPr>
        <p:spPr>
          <a:xfrm>
            <a:off x="3693888" y="3937925"/>
            <a:ext cx="2427514" cy="1430150"/>
          </a:xfrm>
          <a:prstGeom prst="roundRect">
            <a:avLst/>
          </a:prstGeom>
          <a:blipFill dpi="0"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EFBA643E-0D1C-42BC-B93A-DCA23B547B6E}"/>
              </a:ext>
            </a:extLst>
          </p:cNvPr>
          <p:cNvSpPr txBox="1"/>
          <p:nvPr/>
        </p:nvSpPr>
        <p:spPr>
          <a:xfrm>
            <a:off x="736600" y="5495956"/>
            <a:ext cx="2427514" cy="461665"/>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Berghütte</a:t>
            </a:r>
          </a:p>
        </p:txBody>
      </p:sp>
      <p:sp>
        <p:nvSpPr>
          <p:cNvPr id="115" name="TextBox 114">
            <a:extLst>
              <a:ext uri="{FF2B5EF4-FFF2-40B4-BE49-F238E27FC236}">
                <a16:creationId xmlns:a16="http://schemas.microsoft.com/office/drawing/2014/main" id="{00A017CA-9D42-4438-8B36-D5E0CCAE1967}"/>
              </a:ext>
            </a:extLst>
          </p:cNvPr>
          <p:cNvSpPr txBox="1"/>
          <p:nvPr/>
        </p:nvSpPr>
        <p:spPr>
          <a:xfrm>
            <a:off x="3693886" y="5507616"/>
            <a:ext cx="2427514" cy="461665"/>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Heimatglück</a:t>
            </a:r>
          </a:p>
        </p:txBody>
      </p:sp>
      <p:sp>
        <p:nvSpPr>
          <p:cNvPr id="124" name="Rectangle: Rounded Corners 123">
            <a:extLst>
              <a:ext uri="{FF2B5EF4-FFF2-40B4-BE49-F238E27FC236}">
                <a16:creationId xmlns:a16="http://schemas.microsoft.com/office/drawing/2014/main" id="{CE71F6AD-29B5-43AC-9855-286738F9E1E5}"/>
              </a:ext>
            </a:extLst>
          </p:cNvPr>
          <p:cNvSpPr/>
          <p:nvPr/>
        </p:nvSpPr>
        <p:spPr>
          <a:xfrm>
            <a:off x="736598" y="6065481"/>
            <a:ext cx="2427514" cy="1430150"/>
          </a:xfrm>
          <a:prstGeom prst="roundRect">
            <a:avLst/>
          </a:prstGeom>
          <a:blipFill dpi="0"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Rounded Corners 125">
            <a:extLst>
              <a:ext uri="{FF2B5EF4-FFF2-40B4-BE49-F238E27FC236}">
                <a16:creationId xmlns:a16="http://schemas.microsoft.com/office/drawing/2014/main" id="{6DB511AF-1B39-4CCC-9018-E6AACAFE4158}"/>
              </a:ext>
            </a:extLst>
          </p:cNvPr>
          <p:cNvSpPr/>
          <p:nvPr/>
        </p:nvSpPr>
        <p:spPr>
          <a:xfrm>
            <a:off x="3693886" y="6072632"/>
            <a:ext cx="2427514" cy="1430150"/>
          </a:xfrm>
          <a:prstGeom prst="roundRect">
            <a:avLst/>
          </a:prstGeom>
          <a:blipFill dpi="0"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9" name="TextBox 128">
            <a:extLst>
              <a:ext uri="{FF2B5EF4-FFF2-40B4-BE49-F238E27FC236}">
                <a16:creationId xmlns:a16="http://schemas.microsoft.com/office/drawing/2014/main" id="{B2677CE8-5830-44CC-AB51-4D612E6B9049}"/>
              </a:ext>
            </a:extLst>
          </p:cNvPr>
          <p:cNvSpPr txBox="1"/>
          <p:nvPr/>
        </p:nvSpPr>
        <p:spPr>
          <a:xfrm>
            <a:off x="736598" y="7630663"/>
            <a:ext cx="2427514" cy="461665"/>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Bären</a:t>
            </a:r>
          </a:p>
        </p:txBody>
      </p:sp>
      <p:sp>
        <p:nvSpPr>
          <p:cNvPr id="133" name="TextBox 132">
            <a:extLst>
              <a:ext uri="{FF2B5EF4-FFF2-40B4-BE49-F238E27FC236}">
                <a16:creationId xmlns:a16="http://schemas.microsoft.com/office/drawing/2014/main" id="{2D9BA80C-F422-48C3-A99C-52C4B968415B}"/>
              </a:ext>
            </a:extLst>
          </p:cNvPr>
          <p:cNvSpPr txBox="1"/>
          <p:nvPr/>
        </p:nvSpPr>
        <p:spPr>
          <a:xfrm>
            <a:off x="3693884" y="7642323"/>
            <a:ext cx="2427514" cy="461665"/>
          </a:xfrm>
          <a:prstGeom prst="rect">
            <a:avLst/>
          </a:prstGeom>
          <a:noFill/>
        </p:spPr>
        <p:txBody>
          <a:bodyPr wrap="square" rtlCol="0">
            <a:spAutoFit/>
          </a:bodyPr>
          <a:lstStyle/>
          <a:p>
            <a:pPr algn="ctr"/>
            <a:r>
              <a:rPr lang="de-CH" sz="2400" dirty="0" err="1">
                <a:solidFill>
                  <a:srgbClr val="00112E"/>
                </a:solidFill>
                <a:latin typeface="Artifakt Element Black" panose="020B0A03050000020004" pitchFamily="34" charset="0"/>
                <a:ea typeface="Artifakt Element Black" panose="020B0A03050000020004" pitchFamily="34" charset="0"/>
              </a:rPr>
              <a:t>Germütsch</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34" name="Rectangle: Rounded Corners 133">
            <a:extLst>
              <a:ext uri="{FF2B5EF4-FFF2-40B4-BE49-F238E27FC236}">
                <a16:creationId xmlns:a16="http://schemas.microsoft.com/office/drawing/2014/main" id="{9133E7DE-095E-4998-86B3-AA467FF86BF3}"/>
              </a:ext>
            </a:extLst>
          </p:cNvPr>
          <p:cNvSpPr/>
          <p:nvPr/>
        </p:nvSpPr>
        <p:spPr>
          <a:xfrm>
            <a:off x="736598" y="8160691"/>
            <a:ext cx="2427514" cy="1430150"/>
          </a:xfrm>
          <a:prstGeom prst="roundRect">
            <a:avLst/>
          </a:prstGeom>
          <a:blipFill dpi="0" rotWithShape="1">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tangle: Rounded Corners 134">
            <a:extLst>
              <a:ext uri="{FF2B5EF4-FFF2-40B4-BE49-F238E27FC236}">
                <a16:creationId xmlns:a16="http://schemas.microsoft.com/office/drawing/2014/main" id="{862BDB85-29E9-47C3-A792-7E707155381C}"/>
              </a:ext>
            </a:extLst>
          </p:cNvPr>
          <p:cNvSpPr/>
          <p:nvPr/>
        </p:nvSpPr>
        <p:spPr>
          <a:xfrm>
            <a:off x="3693886" y="8167842"/>
            <a:ext cx="2427514" cy="1430150"/>
          </a:xfrm>
          <a:prstGeom prst="roundRect">
            <a:avLst/>
          </a:prstGeom>
          <a:blipFill dpi="0" rotWithShape="1">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TextBox 135">
            <a:extLst>
              <a:ext uri="{FF2B5EF4-FFF2-40B4-BE49-F238E27FC236}">
                <a16:creationId xmlns:a16="http://schemas.microsoft.com/office/drawing/2014/main" id="{FE0710E5-3BE2-49F6-8E47-78DAE137A3B8}"/>
              </a:ext>
            </a:extLst>
          </p:cNvPr>
          <p:cNvSpPr txBox="1"/>
          <p:nvPr/>
        </p:nvSpPr>
        <p:spPr>
          <a:xfrm>
            <a:off x="736598" y="9725873"/>
            <a:ext cx="2427514" cy="461665"/>
          </a:xfrm>
          <a:prstGeom prst="rect">
            <a:avLst/>
          </a:prstGeom>
          <a:noFill/>
        </p:spPr>
        <p:txBody>
          <a:bodyPr wrap="square" rtlCol="0">
            <a:spAutoFit/>
          </a:bodyPr>
          <a:lstStyle/>
          <a:p>
            <a:pPr algn="ctr"/>
            <a:r>
              <a:rPr lang="de-CH" sz="2400" dirty="0" err="1">
                <a:solidFill>
                  <a:srgbClr val="00112E"/>
                </a:solidFill>
                <a:latin typeface="Artifakt Element Black" panose="020B0A03050000020004" pitchFamily="34" charset="0"/>
                <a:ea typeface="Artifakt Element Black" panose="020B0A03050000020004" pitchFamily="34" charset="0"/>
              </a:rPr>
              <a:t>Merendalm</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37" name="TextBox 136">
            <a:extLst>
              <a:ext uri="{FF2B5EF4-FFF2-40B4-BE49-F238E27FC236}">
                <a16:creationId xmlns:a16="http://schemas.microsoft.com/office/drawing/2014/main" id="{EAEA5405-3D87-465F-A808-D1028C16236D}"/>
              </a:ext>
            </a:extLst>
          </p:cNvPr>
          <p:cNvSpPr txBox="1"/>
          <p:nvPr/>
        </p:nvSpPr>
        <p:spPr>
          <a:xfrm>
            <a:off x="3693884" y="9737533"/>
            <a:ext cx="2427514" cy="461665"/>
          </a:xfrm>
          <a:prstGeom prst="rect">
            <a:avLst/>
          </a:prstGeom>
          <a:noFill/>
        </p:spPr>
        <p:txBody>
          <a:bodyPr wrap="square" rtlCol="0">
            <a:spAutoFit/>
          </a:bodyPr>
          <a:lstStyle/>
          <a:p>
            <a:pPr algn="ctr"/>
            <a:r>
              <a:rPr lang="de-CH" sz="2400" dirty="0" err="1">
                <a:solidFill>
                  <a:srgbClr val="00112E"/>
                </a:solidFill>
                <a:latin typeface="Artifakt Element Black" panose="020B0A03050000020004" pitchFamily="34" charset="0"/>
                <a:ea typeface="Artifakt Element Black" panose="020B0A03050000020004" pitchFamily="34" charset="0"/>
              </a:rPr>
              <a:t>Emalp</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5" name="Rectangle 14">
            <a:hlinkClick r:id="rId20" action="ppaction://hlinksldjump"/>
            <a:extLst>
              <a:ext uri="{FF2B5EF4-FFF2-40B4-BE49-F238E27FC236}">
                <a16:creationId xmlns:a16="http://schemas.microsoft.com/office/drawing/2014/main" id="{5221F79F-5B09-43CB-BA7B-D26E8508DCB8}"/>
              </a:ext>
            </a:extLst>
          </p:cNvPr>
          <p:cNvSpPr/>
          <p:nvPr/>
        </p:nvSpPr>
        <p:spPr>
          <a:xfrm>
            <a:off x="602966" y="1777129"/>
            <a:ext cx="5613310" cy="8497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pic>
        <p:nvPicPr>
          <p:cNvPr id="53" name="Graphic 52" descr="Ski Gondola with solid fill">
            <a:extLst>
              <a:ext uri="{FF2B5EF4-FFF2-40B4-BE49-F238E27FC236}">
                <a16:creationId xmlns:a16="http://schemas.microsoft.com/office/drawing/2014/main" id="{77F926A3-EC3A-4B08-9C89-F59D58A07B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3113" y="10889384"/>
            <a:ext cx="505651" cy="438436"/>
          </a:xfrm>
          <a:prstGeom prst="rect">
            <a:avLst/>
          </a:prstGeom>
        </p:spPr>
      </p:pic>
      <p:sp>
        <p:nvSpPr>
          <p:cNvPr id="54" name="TextBox 53">
            <a:extLst>
              <a:ext uri="{FF2B5EF4-FFF2-40B4-BE49-F238E27FC236}">
                <a16:creationId xmlns:a16="http://schemas.microsoft.com/office/drawing/2014/main" id="{04A7E788-3DFF-49B4-8209-D0D9C1E03137}"/>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55" name="Rectangle: Rounded Corners 54">
            <a:extLst>
              <a:ext uri="{FF2B5EF4-FFF2-40B4-BE49-F238E27FC236}">
                <a16:creationId xmlns:a16="http://schemas.microsoft.com/office/drawing/2014/main" id="{90DB32E4-DC7D-4E6F-99A3-0C7CA85A0C7E}"/>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 name="Rectangle: Rounded Corners 55">
            <a:hlinkClick r:id="rId23" action="ppaction://hlinksldjump"/>
            <a:extLst>
              <a:ext uri="{FF2B5EF4-FFF2-40B4-BE49-F238E27FC236}">
                <a16:creationId xmlns:a16="http://schemas.microsoft.com/office/drawing/2014/main" id="{8CAB5456-1E80-49ED-98A2-87904C8AF38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57" name="Oval 56">
            <a:extLst>
              <a:ext uri="{FF2B5EF4-FFF2-40B4-BE49-F238E27FC236}">
                <a16:creationId xmlns:a16="http://schemas.microsoft.com/office/drawing/2014/main" id="{AFC744D7-0E3F-4DD2-9FE1-17F8D7A7C2D1}"/>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TextBox 57">
            <a:extLst>
              <a:ext uri="{FF2B5EF4-FFF2-40B4-BE49-F238E27FC236}">
                <a16:creationId xmlns:a16="http://schemas.microsoft.com/office/drawing/2014/main" id="{C4B9B6C8-B72A-4C4C-AE4F-B555CAF2E66C}"/>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59" name="Oval 58">
            <a:extLst>
              <a:ext uri="{FF2B5EF4-FFF2-40B4-BE49-F238E27FC236}">
                <a16:creationId xmlns:a16="http://schemas.microsoft.com/office/drawing/2014/main" id="{D83E24D9-F0AF-4174-BFE8-3D7677A766DC}"/>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82" name="TextBox 81">
            <a:extLst>
              <a:ext uri="{FF2B5EF4-FFF2-40B4-BE49-F238E27FC236}">
                <a16:creationId xmlns:a16="http://schemas.microsoft.com/office/drawing/2014/main" id="{C311DDAF-8E8B-4E86-87BF-C8378E50C39D}"/>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84" name="Rectangle 83">
            <a:hlinkClick r:id="rId23" action="ppaction://hlinksldjump"/>
            <a:extLst>
              <a:ext uri="{FF2B5EF4-FFF2-40B4-BE49-F238E27FC236}">
                <a16:creationId xmlns:a16="http://schemas.microsoft.com/office/drawing/2014/main" id="{789EDAAB-349C-4B22-836C-935EB53F5A93}"/>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1" name="TextBox 90">
            <a:extLst>
              <a:ext uri="{FF2B5EF4-FFF2-40B4-BE49-F238E27FC236}">
                <a16:creationId xmlns:a16="http://schemas.microsoft.com/office/drawing/2014/main" id="{A6AC349F-06B8-4852-9833-4BA1342971B5}"/>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93" name="Rectangle: Rounded Corners 92">
            <a:extLst>
              <a:ext uri="{FF2B5EF4-FFF2-40B4-BE49-F238E27FC236}">
                <a16:creationId xmlns:a16="http://schemas.microsoft.com/office/drawing/2014/main" id="{187E2A83-B06B-4CDE-B354-B12B151E94A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Rectangle: Rounded Corners 93">
            <a:hlinkClick r:id="rId23" action="ppaction://hlinksldjump"/>
            <a:extLst>
              <a:ext uri="{FF2B5EF4-FFF2-40B4-BE49-F238E27FC236}">
                <a16:creationId xmlns:a16="http://schemas.microsoft.com/office/drawing/2014/main" id="{FCCF8A1B-C5FE-4BF8-BEB6-68FF6C27AB5D}"/>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95" name="Oval 94">
            <a:extLst>
              <a:ext uri="{FF2B5EF4-FFF2-40B4-BE49-F238E27FC236}">
                <a16:creationId xmlns:a16="http://schemas.microsoft.com/office/drawing/2014/main" id="{E4AD62A9-A064-4F44-B993-40323988982C}"/>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6" name="TextBox 95">
            <a:extLst>
              <a:ext uri="{FF2B5EF4-FFF2-40B4-BE49-F238E27FC236}">
                <a16:creationId xmlns:a16="http://schemas.microsoft.com/office/drawing/2014/main" id="{B88265DD-6CDD-4681-ABD0-29B8EEB8CB4E}"/>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97" name="Oval 96">
            <a:extLst>
              <a:ext uri="{FF2B5EF4-FFF2-40B4-BE49-F238E27FC236}">
                <a16:creationId xmlns:a16="http://schemas.microsoft.com/office/drawing/2014/main" id="{392D7832-F674-49A9-9F90-4D10DD218256}"/>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8" name="TextBox 97">
            <a:extLst>
              <a:ext uri="{FF2B5EF4-FFF2-40B4-BE49-F238E27FC236}">
                <a16:creationId xmlns:a16="http://schemas.microsoft.com/office/drawing/2014/main" id="{83AB37B5-85D9-433A-8F44-635AAB8111C2}"/>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00" name="Rectangle 99">
            <a:hlinkClick r:id="rId24" action="ppaction://hlinksldjump"/>
            <a:extLst>
              <a:ext uri="{FF2B5EF4-FFF2-40B4-BE49-F238E27FC236}">
                <a16:creationId xmlns:a16="http://schemas.microsoft.com/office/drawing/2014/main" id="{F3A13C88-4F6F-4EFB-BD42-387EA384C07D}"/>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2" name="Rectangle 101">
            <a:extLst>
              <a:ext uri="{FF2B5EF4-FFF2-40B4-BE49-F238E27FC236}">
                <a16:creationId xmlns:a16="http://schemas.microsoft.com/office/drawing/2014/main" id="{0F66487A-86E1-4853-9D7A-CA15121BF603}"/>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3" name="Rectangle 102">
            <a:hlinkClick r:id="rId24" action="ppaction://hlinksldjump"/>
            <a:extLst>
              <a:ext uri="{FF2B5EF4-FFF2-40B4-BE49-F238E27FC236}">
                <a16:creationId xmlns:a16="http://schemas.microsoft.com/office/drawing/2014/main" id="{63BD45CC-9AF3-4645-ABCC-00CF087069EE}"/>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5" name="Picture 84" descr="A logo for a ski resort&#10;&#10;Description automatically generated">
            <a:extLst>
              <a:ext uri="{FF2B5EF4-FFF2-40B4-BE49-F238E27FC236}">
                <a16:creationId xmlns:a16="http://schemas.microsoft.com/office/drawing/2014/main" id="{E0B73891-70B6-4A2F-B911-A271415F8218}"/>
              </a:ext>
            </a:extLst>
          </p:cNvPr>
          <p:cNvPicPr>
            <a:picLocks noChangeAspect="1"/>
          </p:cNvPicPr>
          <p:nvPr/>
        </p:nvPicPr>
        <p:blipFill rotWithShape="1">
          <a:blip r:embed="rId25">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349597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8"/>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57"/>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58"/>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55"/>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84"/>
                                        </p:tgtEl>
                                        <p:attrNameLst>
                                          <p:attrName>style.visibility</p:attrName>
                                        </p:attrNameLst>
                                      </p:cBhvr>
                                      <p:to>
                                        <p:strVal val="visible"/>
                                      </p:to>
                                    </p:set>
                                  </p:childTnLst>
                                </p:cTn>
                              </p:par>
                            </p:childTnLst>
                          </p:cTn>
                        </p:par>
                      </p:childTnLst>
                    </p:cTn>
                  </p:par>
                </p:childTnLst>
              </p:cTn>
              <p:nextCondLst>
                <p:cond evt="onClick" delay="0">
                  <p:tgtEl>
                    <p:spTgt spid="58"/>
                  </p:tgtEl>
                </p:cond>
              </p:nextCondLst>
            </p:seq>
            <p:seq concurrent="1" nextAc="seek">
              <p:cTn id="25" restart="whenNotActive" fill="hold" evtFilter="cancelBubble" nodeType="interactiveSeq">
                <p:stCondLst>
                  <p:cond evt="onClick" delay="0">
                    <p:tgtEl>
                      <p:spTgt spid="96"/>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95"/>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96"/>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93"/>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9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childTnLst>
              </p:cTn>
              <p:nextCondLst>
                <p:cond evt="onClick" delay="0">
                  <p:tgtEl>
                    <p:spTgt spid="96"/>
                  </p:tgtEl>
                </p:cond>
              </p:nextCondLst>
            </p:seq>
          </p:childTnLst>
        </p:cTn>
      </p:par>
    </p:tnLst>
    <p:bldLst>
      <p:bldP spid="55" grpId="0" animBg="1"/>
      <p:bldP spid="57" grpId="0" animBg="1"/>
      <p:bldP spid="58" grpId="0"/>
      <p:bldP spid="59" grpId="0" animBg="1"/>
      <p:bldP spid="82" grpId="0"/>
      <p:bldP spid="84" grpId="0"/>
      <p:bldP spid="93" grpId="0" animBg="1"/>
      <p:bldP spid="95" grpId="0" animBg="1"/>
      <p:bldP spid="96" grpId="0"/>
      <p:bldP spid="97" grpId="0" animBg="1"/>
      <p:bldP spid="98" grpId="0"/>
      <p:bldP spid="100"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hlinkClick r:id="rId2"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TextBox 52">
            <a:extLst>
              <a:ext uri="{FF2B5EF4-FFF2-40B4-BE49-F238E27FC236}">
                <a16:creationId xmlns:a16="http://schemas.microsoft.com/office/drawing/2014/main" id="{C7E51C67-AA7F-427F-8F97-255066B6416C}"/>
              </a:ext>
            </a:extLst>
          </p:cNvPr>
          <p:cNvSpPr txBox="1"/>
          <p:nvPr/>
        </p:nvSpPr>
        <p:spPr>
          <a:xfrm>
            <a:off x="637628" y="1748054"/>
            <a:ext cx="2764389" cy="1200329"/>
          </a:xfrm>
          <a:prstGeom prst="rect">
            <a:avLst/>
          </a:prstGeom>
          <a:noFill/>
        </p:spPr>
        <p:txBody>
          <a:bodyPr wrap="square" rtlCol="0">
            <a:spAutoFit/>
          </a:bodyPr>
          <a:lstStyle/>
          <a:p>
            <a:r>
              <a:rPr lang="de-CH" sz="7200" dirty="0">
                <a:solidFill>
                  <a:srgbClr val="00112E"/>
                </a:solidFill>
                <a:latin typeface="Artifakt Element Black" panose="020B0A03050000020004" pitchFamily="34" charset="0"/>
                <a:ea typeface="Artifakt Element Black" panose="020B0A03050000020004" pitchFamily="34" charset="0"/>
              </a:rPr>
              <a:t>-3 °C</a:t>
            </a:r>
          </a:p>
        </p:txBody>
      </p:sp>
      <p:grpSp>
        <p:nvGrpSpPr>
          <p:cNvPr id="19" name="Group 18">
            <a:extLst>
              <a:ext uri="{FF2B5EF4-FFF2-40B4-BE49-F238E27FC236}">
                <a16:creationId xmlns:a16="http://schemas.microsoft.com/office/drawing/2014/main" id="{70AA0696-9116-41F4-9DA9-C8E5D5085015}"/>
              </a:ext>
            </a:extLst>
          </p:cNvPr>
          <p:cNvGrpSpPr/>
          <p:nvPr/>
        </p:nvGrpSpPr>
        <p:grpSpPr>
          <a:xfrm>
            <a:off x="4484620" y="1598631"/>
            <a:ext cx="1691819" cy="1276150"/>
            <a:chOff x="3507269" y="1846666"/>
            <a:chExt cx="1885504" cy="1422248"/>
          </a:xfrm>
        </p:grpSpPr>
        <p:pic>
          <p:nvPicPr>
            <p:cNvPr id="6" name="Graphic 5" descr="Sun with solid fill">
              <a:extLst>
                <a:ext uri="{FF2B5EF4-FFF2-40B4-BE49-F238E27FC236}">
                  <a16:creationId xmlns:a16="http://schemas.microsoft.com/office/drawing/2014/main" id="{1C60DA46-549F-46D0-BDEC-C6EA9A0B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4732" y="1846666"/>
              <a:ext cx="1158041" cy="1158041"/>
            </a:xfrm>
            <a:prstGeom prst="rect">
              <a:avLst/>
            </a:prstGeom>
          </p:spPr>
        </p:pic>
        <p:sp>
          <p:nvSpPr>
            <p:cNvPr id="17" name="Freeform: Shape 16">
              <a:extLst>
                <a:ext uri="{FF2B5EF4-FFF2-40B4-BE49-F238E27FC236}">
                  <a16:creationId xmlns:a16="http://schemas.microsoft.com/office/drawing/2014/main" id="{0231D29A-C755-4CF4-8F00-6C422938ED24}"/>
                </a:ext>
              </a:extLst>
            </p:cNvPr>
            <p:cNvSpPr/>
            <p:nvPr/>
          </p:nvSpPr>
          <p:spPr>
            <a:xfrm>
              <a:off x="3507269" y="2495570"/>
              <a:ext cx="1391746" cy="773344"/>
            </a:xfrm>
            <a:custGeom>
              <a:avLst/>
              <a:gdLst>
                <a:gd name="connsiteX0" fmla="*/ 872404 w 1018330"/>
                <a:gd name="connsiteY0" fmla="*/ 283129 h 565850"/>
                <a:gd name="connsiteX1" fmla="*/ 850083 w 1018330"/>
                <a:gd name="connsiteY1" fmla="*/ 284617 h 565850"/>
                <a:gd name="connsiteX2" fmla="*/ 850083 w 1018330"/>
                <a:gd name="connsiteY2" fmla="*/ 283129 h 565850"/>
                <a:gd name="connsiteX3" fmla="*/ 775683 w 1018330"/>
                <a:gd name="connsiteY3" fmla="*/ 138792 h 565850"/>
                <a:gd name="connsiteX4" fmla="*/ 614978 w 1018330"/>
                <a:gd name="connsiteY4" fmla="*/ 113496 h 565850"/>
                <a:gd name="connsiteX5" fmla="*/ 373920 w 1018330"/>
                <a:gd name="connsiteY5" fmla="*/ 6359 h 565850"/>
                <a:gd name="connsiteX6" fmla="*/ 208751 w 1018330"/>
                <a:gd name="connsiteY6" fmla="*/ 211705 h 565850"/>
                <a:gd name="connsiteX7" fmla="*/ 37630 w 1018330"/>
                <a:gd name="connsiteY7" fmla="*/ 275689 h 565850"/>
                <a:gd name="connsiteX8" fmla="*/ 15310 w 1018330"/>
                <a:gd name="connsiteY8" fmla="*/ 458714 h 565850"/>
                <a:gd name="connsiteX9" fmla="*/ 167087 w 1018330"/>
                <a:gd name="connsiteY9" fmla="*/ 564363 h 565850"/>
                <a:gd name="connsiteX10" fmla="*/ 881332 w 1018330"/>
                <a:gd name="connsiteY10" fmla="*/ 565851 h 565850"/>
                <a:gd name="connsiteX11" fmla="*/ 1018229 w 1018330"/>
                <a:gd name="connsiteY11" fmla="*/ 420026 h 565850"/>
                <a:gd name="connsiteX12" fmla="*/ 872404 w 1018330"/>
                <a:gd name="connsiteY12" fmla="*/ 283129 h 5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8330" h="565850">
                  <a:moveTo>
                    <a:pt x="872404" y="283129"/>
                  </a:moveTo>
                  <a:cubicBezTo>
                    <a:pt x="864964" y="283129"/>
                    <a:pt x="857524" y="283129"/>
                    <a:pt x="850083" y="284617"/>
                  </a:cubicBezTo>
                  <a:cubicBezTo>
                    <a:pt x="850083" y="284617"/>
                    <a:pt x="850083" y="283129"/>
                    <a:pt x="850083" y="283129"/>
                  </a:cubicBezTo>
                  <a:cubicBezTo>
                    <a:pt x="850083" y="226585"/>
                    <a:pt x="823299" y="171528"/>
                    <a:pt x="775683" y="138792"/>
                  </a:cubicBezTo>
                  <a:cubicBezTo>
                    <a:pt x="729555" y="104568"/>
                    <a:pt x="670034" y="95640"/>
                    <a:pt x="614978" y="113496"/>
                  </a:cubicBezTo>
                  <a:cubicBezTo>
                    <a:pt x="568850" y="27192"/>
                    <a:pt x="469153" y="-17449"/>
                    <a:pt x="373920" y="6359"/>
                  </a:cubicBezTo>
                  <a:cubicBezTo>
                    <a:pt x="278688" y="28680"/>
                    <a:pt x="211727" y="113496"/>
                    <a:pt x="208751" y="211705"/>
                  </a:cubicBezTo>
                  <a:cubicBezTo>
                    <a:pt x="146255" y="199801"/>
                    <a:pt x="79295" y="223609"/>
                    <a:pt x="37630" y="275689"/>
                  </a:cubicBezTo>
                  <a:cubicBezTo>
                    <a:pt x="-2546" y="327769"/>
                    <a:pt x="-11474" y="399194"/>
                    <a:pt x="15310" y="458714"/>
                  </a:cubicBezTo>
                  <a:cubicBezTo>
                    <a:pt x="42094" y="519723"/>
                    <a:pt x="100127" y="559899"/>
                    <a:pt x="167087" y="564363"/>
                  </a:cubicBezTo>
                  <a:lnTo>
                    <a:pt x="881332" y="565851"/>
                  </a:lnTo>
                  <a:cubicBezTo>
                    <a:pt x="958708" y="564363"/>
                    <a:pt x="1021205" y="498891"/>
                    <a:pt x="1018229" y="420026"/>
                  </a:cubicBezTo>
                  <a:cubicBezTo>
                    <a:pt x="1016741" y="342650"/>
                    <a:pt x="951268" y="281641"/>
                    <a:pt x="872404" y="283129"/>
                  </a:cubicBezTo>
                  <a:close/>
                </a:path>
              </a:pathLst>
            </a:custGeom>
            <a:solidFill>
              <a:schemeClr val="bg1">
                <a:lumMod val="65000"/>
              </a:schemeClr>
            </a:solidFill>
            <a:ln w="14784" cap="flat">
              <a:solidFill>
                <a:schemeClr val="bg1">
                  <a:lumMod val="65000"/>
                </a:schemeClr>
              </a:solidFill>
              <a:prstDash val="solid"/>
              <a:miter/>
            </a:ln>
          </p:spPr>
          <p:txBody>
            <a:bodyPr rtlCol="0" anchor="ctr"/>
            <a:lstStyle/>
            <a:p>
              <a:endParaRPr lang="de-CH"/>
            </a:p>
          </p:txBody>
        </p:sp>
      </p:grpSp>
      <p:cxnSp>
        <p:nvCxnSpPr>
          <p:cNvPr id="96" name="Straight Connector 95">
            <a:extLst>
              <a:ext uri="{FF2B5EF4-FFF2-40B4-BE49-F238E27FC236}">
                <a16:creationId xmlns:a16="http://schemas.microsoft.com/office/drawing/2014/main" id="{668C757C-FE31-43F6-9EDD-535BAB4C00C7}"/>
              </a:ext>
            </a:extLst>
          </p:cNvPr>
          <p:cNvCxnSpPr>
            <a:cxnSpLocks/>
            <a:endCxn id="95" idx="0"/>
          </p:cNvCxnSpPr>
          <p:nvPr/>
        </p:nvCxnSpPr>
        <p:spPr>
          <a:xfrm>
            <a:off x="4006416" y="6535731"/>
            <a:ext cx="0" cy="10990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B3C2169-381D-4DCD-8B5D-BFB202074A1A}"/>
              </a:ext>
            </a:extLst>
          </p:cNvPr>
          <p:cNvCxnSpPr>
            <a:cxnSpLocks/>
            <a:stCxn id="93" idx="0"/>
          </p:cNvCxnSpPr>
          <p:nvPr/>
        </p:nvCxnSpPr>
        <p:spPr>
          <a:xfrm flipV="1">
            <a:off x="5480979" y="6554993"/>
            <a:ext cx="0" cy="90646"/>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EEFFAF30-EF2F-47E6-AB0A-48EAF4F3DCE4}"/>
              </a:ext>
            </a:extLst>
          </p:cNvPr>
          <p:cNvGrpSpPr/>
          <p:nvPr/>
        </p:nvGrpSpPr>
        <p:grpSpPr>
          <a:xfrm>
            <a:off x="277942" y="3632486"/>
            <a:ext cx="6199858" cy="3382485"/>
            <a:chOff x="365075" y="3748859"/>
            <a:chExt cx="6199858" cy="3382485"/>
          </a:xfrm>
        </p:grpSpPr>
        <p:grpSp>
          <p:nvGrpSpPr>
            <p:cNvPr id="55" name="Group 54">
              <a:extLst>
                <a:ext uri="{FF2B5EF4-FFF2-40B4-BE49-F238E27FC236}">
                  <a16:creationId xmlns:a16="http://schemas.microsoft.com/office/drawing/2014/main" id="{1C8D791B-EA75-491D-82EF-CE57AA14C898}"/>
                </a:ext>
              </a:extLst>
            </p:cNvPr>
            <p:cNvGrpSpPr/>
            <p:nvPr/>
          </p:nvGrpSpPr>
          <p:grpSpPr>
            <a:xfrm>
              <a:off x="365075" y="3748859"/>
              <a:ext cx="5761130" cy="3382485"/>
              <a:chOff x="365075" y="3748859"/>
              <a:chExt cx="5761130" cy="3382485"/>
            </a:xfrm>
          </p:grpSpPr>
          <p:grpSp>
            <p:nvGrpSpPr>
              <p:cNvPr id="49" name="Group 48">
                <a:extLst>
                  <a:ext uri="{FF2B5EF4-FFF2-40B4-BE49-F238E27FC236}">
                    <a16:creationId xmlns:a16="http://schemas.microsoft.com/office/drawing/2014/main" id="{F600AD05-3DC7-43AB-9F59-011D202F0F1E}"/>
                  </a:ext>
                </a:extLst>
              </p:cNvPr>
              <p:cNvGrpSpPr/>
              <p:nvPr/>
            </p:nvGrpSpPr>
            <p:grpSpPr>
              <a:xfrm>
                <a:off x="731796" y="3753538"/>
                <a:ext cx="5394409" cy="3377806"/>
                <a:chOff x="760116" y="3696433"/>
                <a:chExt cx="5394409" cy="3377806"/>
              </a:xfrm>
            </p:grpSpPr>
            <p:grpSp>
              <p:nvGrpSpPr>
                <p:cNvPr id="48" name="Group 47">
                  <a:extLst>
                    <a:ext uri="{FF2B5EF4-FFF2-40B4-BE49-F238E27FC236}">
                      <a16:creationId xmlns:a16="http://schemas.microsoft.com/office/drawing/2014/main" id="{1A0E29BD-5046-4E76-A88F-8C2E9C7B0EB6}"/>
                    </a:ext>
                  </a:extLst>
                </p:cNvPr>
                <p:cNvGrpSpPr/>
                <p:nvPr/>
              </p:nvGrpSpPr>
              <p:grpSpPr>
                <a:xfrm>
                  <a:off x="760116" y="3696433"/>
                  <a:ext cx="5394409" cy="3377806"/>
                  <a:chOff x="760116" y="3696433"/>
                  <a:chExt cx="5394409" cy="3377806"/>
                </a:xfrm>
              </p:grpSpPr>
              <p:grpSp>
                <p:nvGrpSpPr>
                  <p:cNvPr id="42" name="Group 41">
                    <a:extLst>
                      <a:ext uri="{FF2B5EF4-FFF2-40B4-BE49-F238E27FC236}">
                        <a16:creationId xmlns:a16="http://schemas.microsoft.com/office/drawing/2014/main" id="{48156004-B8D4-4054-908A-79C964CD45C8}"/>
                      </a:ext>
                    </a:extLst>
                  </p:cNvPr>
                  <p:cNvGrpSpPr/>
                  <p:nvPr/>
                </p:nvGrpSpPr>
                <p:grpSpPr>
                  <a:xfrm>
                    <a:off x="760116" y="3696433"/>
                    <a:ext cx="5394409" cy="3377806"/>
                    <a:chOff x="692943" y="3661560"/>
                    <a:chExt cx="5394409" cy="3377806"/>
                  </a:xfrm>
                </p:grpSpPr>
                <p:grpSp>
                  <p:nvGrpSpPr>
                    <p:cNvPr id="39" name="Group 38">
                      <a:extLst>
                        <a:ext uri="{FF2B5EF4-FFF2-40B4-BE49-F238E27FC236}">
                          <a16:creationId xmlns:a16="http://schemas.microsoft.com/office/drawing/2014/main" id="{BF9998C0-AF68-432C-B972-345EB0628A0F}"/>
                        </a:ext>
                      </a:extLst>
                    </p:cNvPr>
                    <p:cNvGrpSpPr/>
                    <p:nvPr/>
                  </p:nvGrpSpPr>
                  <p:grpSpPr>
                    <a:xfrm>
                      <a:off x="1156493" y="3661560"/>
                      <a:ext cx="4930859" cy="2946400"/>
                      <a:chOff x="1156493" y="3661560"/>
                      <a:chExt cx="4930859" cy="2946400"/>
                    </a:xfrm>
                  </p:grpSpPr>
                  <p:sp>
                    <p:nvSpPr>
                      <p:cNvPr id="37" name="Freeform: Shape 36">
                        <a:extLst>
                          <a:ext uri="{FF2B5EF4-FFF2-40B4-BE49-F238E27FC236}">
                            <a16:creationId xmlns:a16="http://schemas.microsoft.com/office/drawing/2014/main" id="{A744C41A-F529-4345-8456-56750515681B}"/>
                          </a:ext>
                        </a:extLst>
                      </p:cNvPr>
                      <p:cNvSpPr/>
                      <p:nvPr/>
                    </p:nvSpPr>
                    <p:spPr>
                      <a:xfrm>
                        <a:off x="1181100" y="4342634"/>
                        <a:ext cx="4755298" cy="1759709"/>
                      </a:xfrm>
                      <a:custGeom>
                        <a:avLst/>
                        <a:gdLst>
                          <a:gd name="connsiteX0" fmla="*/ 0 w 4755298"/>
                          <a:gd name="connsiteY0" fmla="*/ 1349506 h 1759709"/>
                          <a:gd name="connsiteX1" fmla="*/ 1021080 w 4755298"/>
                          <a:gd name="connsiteY1" fmla="*/ 1677166 h 1759709"/>
                          <a:gd name="connsiteX2" fmla="*/ 2529840 w 4755298"/>
                          <a:gd name="connsiteY2" fmla="*/ 766 h 1759709"/>
                          <a:gd name="connsiteX3" fmla="*/ 4389120 w 4755298"/>
                          <a:gd name="connsiteY3" fmla="*/ 1463806 h 1759709"/>
                          <a:gd name="connsiteX4" fmla="*/ 4754880 w 4755298"/>
                          <a:gd name="connsiteY4" fmla="*/ 1715266 h 1759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298" h="1759709">
                            <a:moveTo>
                              <a:pt x="0" y="1349506"/>
                            </a:moveTo>
                            <a:cubicBezTo>
                              <a:pt x="299720" y="1625731"/>
                              <a:pt x="599440" y="1901956"/>
                              <a:pt x="1021080" y="1677166"/>
                            </a:cubicBezTo>
                            <a:cubicBezTo>
                              <a:pt x="1442720" y="1452376"/>
                              <a:pt x="1968500" y="36326"/>
                              <a:pt x="2529840" y="766"/>
                            </a:cubicBezTo>
                            <a:cubicBezTo>
                              <a:pt x="3091180" y="-34794"/>
                              <a:pt x="4018280" y="1178056"/>
                              <a:pt x="4389120" y="1463806"/>
                            </a:cubicBezTo>
                            <a:cubicBezTo>
                              <a:pt x="4759960" y="1749556"/>
                              <a:pt x="4757420" y="1732411"/>
                              <a:pt x="4754880" y="1715266"/>
                            </a:cubicBezTo>
                          </a:path>
                        </a:pathLst>
                      </a:custGeom>
                      <a:noFill/>
                      <a:ln w="3810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nvGrpSpPr>
                      <p:cNvPr id="27" name="Group 26">
                        <a:extLst>
                          <a:ext uri="{FF2B5EF4-FFF2-40B4-BE49-F238E27FC236}">
                            <a16:creationId xmlns:a16="http://schemas.microsoft.com/office/drawing/2014/main" id="{C7EF0768-70B6-4E9F-A055-AD4AA4D11250}"/>
                          </a:ext>
                        </a:extLst>
                      </p:cNvPr>
                      <p:cNvGrpSpPr/>
                      <p:nvPr/>
                    </p:nvGrpSpPr>
                    <p:grpSpPr>
                      <a:xfrm>
                        <a:off x="1156493" y="3661560"/>
                        <a:ext cx="4930859" cy="2946400"/>
                        <a:chOff x="1156493" y="3661560"/>
                        <a:chExt cx="4930859" cy="2946400"/>
                      </a:xfrm>
                    </p:grpSpPr>
                    <p:cxnSp>
                      <p:nvCxnSpPr>
                        <p:cNvPr id="21" name="Straight Arrow Connector 20">
                          <a:extLst>
                            <a:ext uri="{FF2B5EF4-FFF2-40B4-BE49-F238E27FC236}">
                              <a16:creationId xmlns:a16="http://schemas.microsoft.com/office/drawing/2014/main" id="{CD78390B-9F4D-42EA-AD14-73C3E327116D}"/>
                            </a:ext>
                          </a:extLst>
                        </p:cNvPr>
                        <p:cNvCxnSpPr>
                          <a:cxnSpLocks/>
                        </p:cNvCxnSpPr>
                        <p:nvPr/>
                      </p:nvCxnSpPr>
                      <p:spPr>
                        <a:xfrm flipV="1">
                          <a:off x="1156493" y="3661560"/>
                          <a:ext cx="0" cy="2946400"/>
                        </a:xfrm>
                        <a:prstGeom prst="straightConnector1">
                          <a:avLst/>
                        </a:prstGeom>
                        <a:ln w="57150">
                          <a:solidFill>
                            <a:srgbClr val="00112E"/>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1C16DCD-CE0E-4CA8-B487-175F98AFBA8E}"/>
                            </a:ext>
                          </a:extLst>
                        </p:cNvPr>
                        <p:cNvCxnSpPr>
                          <a:cxnSpLocks/>
                        </p:cNvCxnSpPr>
                        <p:nvPr/>
                      </p:nvCxnSpPr>
                      <p:spPr>
                        <a:xfrm>
                          <a:off x="1156493" y="6579388"/>
                          <a:ext cx="4930859" cy="0"/>
                        </a:xfrm>
                        <a:prstGeom prst="straightConnector1">
                          <a:avLst/>
                        </a:prstGeom>
                        <a:ln w="57150">
                          <a:solidFill>
                            <a:srgbClr val="00112E"/>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D56D2920-FD0B-4D88-9866-DD95DE92133D}"/>
                        </a:ext>
                      </a:extLst>
                    </p:cNvPr>
                    <p:cNvGrpSpPr/>
                    <p:nvPr/>
                  </p:nvGrpSpPr>
                  <p:grpSpPr>
                    <a:xfrm>
                      <a:off x="692943" y="6654903"/>
                      <a:ext cx="5299866" cy="384463"/>
                      <a:chOff x="692943" y="6654903"/>
                      <a:chExt cx="5299866" cy="384463"/>
                    </a:xfrm>
                  </p:grpSpPr>
                  <p:sp>
                    <p:nvSpPr>
                      <p:cNvPr id="91" name="TextBox 90">
                        <a:extLst>
                          <a:ext uri="{FF2B5EF4-FFF2-40B4-BE49-F238E27FC236}">
                            <a16:creationId xmlns:a16="http://schemas.microsoft.com/office/drawing/2014/main" id="{FC0B7798-266B-4DF5-B7C4-AF0A98A7E534}"/>
                          </a:ext>
                        </a:extLst>
                      </p:cNvPr>
                      <p:cNvSpPr txBox="1"/>
                      <p:nvPr/>
                    </p:nvSpPr>
                    <p:spPr>
                      <a:xfrm>
                        <a:off x="692943" y="6654903"/>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00:00</a:t>
                        </a:r>
                      </a:p>
                    </p:txBody>
                  </p:sp>
                  <p:sp>
                    <p:nvSpPr>
                      <p:cNvPr id="93" name="TextBox 92">
                        <a:extLst>
                          <a:ext uri="{FF2B5EF4-FFF2-40B4-BE49-F238E27FC236}">
                            <a16:creationId xmlns:a16="http://schemas.microsoft.com/office/drawing/2014/main" id="{76D078C3-1F7A-4E43-B9CE-5A8D14809EB9}"/>
                          </a:ext>
                        </a:extLst>
                      </p:cNvPr>
                      <p:cNvSpPr txBox="1"/>
                      <p:nvPr/>
                    </p:nvSpPr>
                    <p:spPr>
                      <a:xfrm>
                        <a:off x="5065709" y="6670034"/>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00:00</a:t>
                        </a:r>
                      </a:p>
                    </p:txBody>
                  </p:sp>
                  <p:sp>
                    <p:nvSpPr>
                      <p:cNvPr id="94" name="TextBox 93">
                        <a:extLst>
                          <a:ext uri="{FF2B5EF4-FFF2-40B4-BE49-F238E27FC236}">
                            <a16:creationId xmlns:a16="http://schemas.microsoft.com/office/drawing/2014/main" id="{DEB82CA8-5673-442D-8FC4-435F2BF47DDB}"/>
                          </a:ext>
                        </a:extLst>
                      </p:cNvPr>
                      <p:cNvSpPr txBox="1"/>
                      <p:nvPr/>
                    </p:nvSpPr>
                    <p:spPr>
                      <a:xfrm>
                        <a:off x="2118927" y="6670034"/>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06:00</a:t>
                        </a:r>
                      </a:p>
                    </p:txBody>
                  </p:sp>
                  <p:sp>
                    <p:nvSpPr>
                      <p:cNvPr id="95" name="TextBox 94">
                        <a:extLst>
                          <a:ext uri="{FF2B5EF4-FFF2-40B4-BE49-F238E27FC236}">
                            <a16:creationId xmlns:a16="http://schemas.microsoft.com/office/drawing/2014/main" id="{B0FB195F-4BDE-46FD-8E5C-ABA6517E4248}"/>
                          </a:ext>
                        </a:extLst>
                      </p:cNvPr>
                      <p:cNvSpPr txBox="1"/>
                      <p:nvPr/>
                    </p:nvSpPr>
                    <p:spPr>
                      <a:xfrm>
                        <a:off x="3591146" y="6670034"/>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18:00</a:t>
                        </a:r>
                      </a:p>
                    </p:txBody>
                  </p:sp>
                </p:grpSp>
              </p:grpSp>
              <p:cxnSp>
                <p:nvCxnSpPr>
                  <p:cNvPr id="29" name="Straight Connector 28">
                    <a:extLst>
                      <a:ext uri="{FF2B5EF4-FFF2-40B4-BE49-F238E27FC236}">
                        <a16:creationId xmlns:a16="http://schemas.microsoft.com/office/drawing/2014/main" id="{AF98A3C7-814E-4091-AD51-3EC0AE43D86A}"/>
                      </a:ext>
                    </a:extLst>
                  </p:cNvPr>
                  <p:cNvCxnSpPr>
                    <a:cxnSpLocks/>
                    <a:stCxn id="94" idx="0"/>
                  </p:cNvCxnSpPr>
                  <p:nvPr/>
                </p:nvCxnSpPr>
                <p:spPr>
                  <a:xfrm flipV="1">
                    <a:off x="2649650" y="6594999"/>
                    <a:ext cx="0" cy="10990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B3CFD0F5-4C34-4E29-BA9C-D5FB5C506098}"/>
                    </a:ext>
                  </a:extLst>
                </p:cNvPr>
                <p:cNvCxnSpPr>
                  <a:cxnSpLocks/>
                </p:cNvCxnSpPr>
                <p:nvPr/>
              </p:nvCxnSpPr>
              <p:spPr>
                <a:xfrm rot="5400000" flipV="1">
                  <a:off x="1145018" y="5900228"/>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EB10B4-8627-4109-9D70-781523571C49}"/>
                    </a:ext>
                  </a:extLst>
                </p:cNvPr>
                <p:cNvCxnSpPr>
                  <a:cxnSpLocks/>
                </p:cNvCxnSpPr>
                <p:nvPr/>
              </p:nvCxnSpPr>
              <p:spPr>
                <a:xfrm rot="5400000" flipV="1">
                  <a:off x="1145018" y="5203452"/>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B25F9E0-91C9-4516-85A2-8A994951847F}"/>
                    </a:ext>
                  </a:extLst>
                </p:cNvPr>
                <p:cNvCxnSpPr>
                  <a:cxnSpLocks/>
                </p:cNvCxnSpPr>
                <p:nvPr/>
              </p:nvCxnSpPr>
              <p:spPr>
                <a:xfrm rot="5400000" flipV="1">
                  <a:off x="1142637" y="4512890"/>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AC5B32EE-E2A0-4B89-AD50-722DEC5DBA29}"/>
                  </a:ext>
                </a:extLst>
              </p:cNvPr>
              <p:cNvSpPr txBox="1"/>
              <p:nvPr/>
            </p:nvSpPr>
            <p:spPr>
              <a:xfrm>
                <a:off x="398780" y="5129800"/>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a:t>
                </a:r>
              </a:p>
            </p:txBody>
          </p:sp>
          <p:sp>
            <p:nvSpPr>
              <p:cNvPr id="116" name="TextBox 115">
                <a:extLst>
                  <a:ext uri="{FF2B5EF4-FFF2-40B4-BE49-F238E27FC236}">
                    <a16:creationId xmlns:a16="http://schemas.microsoft.com/office/drawing/2014/main" id="{41E23BCF-7346-45CD-9311-E3EAE91CE099}"/>
                  </a:ext>
                </a:extLst>
              </p:cNvPr>
              <p:cNvSpPr txBox="1"/>
              <p:nvPr/>
            </p:nvSpPr>
            <p:spPr>
              <a:xfrm>
                <a:off x="365075" y="5833444"/>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-5</a:t>
                </a:r>
              </a:p>
            </p:txBody>
          </p:sp>
          <p:sp>
            <p:nvSpPr>
              <p:cNvPr id="117" name="TextBox 116">
                <a:extLst>
                  <a:ext uri="{FF2B5EF4-FFF2-40B4-BE49-F238E27FC236}">
                    <a16:creationId xmlns:a16="http://schemas.microsoft.com/office/drawing/2014/main" id="{DF0386A1-203D-48D1-B6FC-AA9306D8E01E}"/>
                  </a:ext>
                </a:extLst>
              </p:cNvPr>
              <p:cNvSpPr txBox="1"/>
              <p:nvPr/>
            </p:nvSpPr>
            <p:spPr>
              <a:xfrm>
                <a:off x="399573" y="4455394"/>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5</a:t>
                </a:r>
              </a:p>
            </p:txBody>
          </p:sp>
          <p:sp>
            <p:nvSpPr>
              <p:cNvPr id="118" name="TextBox 117">
                <a:extLst>
                  <a:ext uri="{FF2B5EF4-FFF2-40B4-BE49-F238E27FC236}">
                    <a16:creationId xmlns:a16="http://schemas.microsoft.com/office/drawing/2014/main" id="{2862DA04-4C45-4490-AABD-81E200CCEFED}"/>
                  </a:ext>
                </a:extLst>
              </p:cNvPr>
              <p:cNvSpPr txBox="1"/>
              <p:nvPr/>
            </p:nvSpPr>
            <p:spPr>
              <a:xfrm>
                <a:off x="373380" y="3748859"/>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°C</a:t>
                </a:r>
              </a:p>
            </p:txBody>
          </p:sp>
        </p:grpSp>
        <p:sp>
          <p:nvSpPr>
            <p:cNvPr id="123" name="TextBox 122">
              <a:extLst>
                <a:ext uri="{FF2B5EF4-FFF2-40B4-BE49-F238E27FC236}">
                  <a16:creationId xmlns:a16="http://schemas.microsoft.com/office/drawing/2014/main" id="{4611D7FA-4F01-44F8-A9D4-A20A1F704E64}"/>
                </a:ext>
              </a:extLst>
            </p:cNvPr>
            <p:cNvSpPr txBox="1"/>
            <p:nvPr/>
          </p:nvSpPr>
          <p:spPr>
            <a:xfrm>
              <a:off x="5637833" y="6748395"/>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h</a:t>
              </a:r>
            </a:p>
          </p:txBody>
        </p:sp>
      </p:grpSp>
      <p:grpSp>
        <p:nvGrpSpPr>
          <p:cNvPr id="57" name="Group 56">
            <a:extLst>
              <a:ext uri="{FF2B5EF4-FFF2-40B4-BE49-F238E27FC236}">
                <a16:creationId xmlns:a16="http://schemas.microsoft.com/office/drawing/2014/main" id="{8DB58AE5-5838-49A8-AFDF-A6AD199D6528}"/>
              </a:ext>
            </a:extLst>
          </p:cNvPr>
          <p:cNvGrpSpPr/>
          <p:nvPr/>
        </p:nvGrpSpPr>
        <p:grpSpPr>
          <a:xfrm>
            <a:off x="662364" y="7198953"/>
            <a:ext cx="5525284" cy="1829314"/>
            <a:chOff x="701655" y="8182743"/>
            <a:chExt cx="5525284" cy="1829314"/>
          </a:xfrm>
        </p:grpSpPr>
        <p:sp>
          <p:nvSpPr>
            <p:cNvPr id="119" name="TextBox 118">
              <a:extLst>
                <a:ext uri="{FF2B5EF4-FFF2-40B4-BE49-F238E27FC236}">
                  <a16:creationId xmlns:a16="http://schemas.microsoft.com/office/drawing/2014/main" id="{3C9A799D-FF4B-4C70-8684-B9DD6FEB6D6E}"/>
                </a:ext>
              </a:extLst>
            </p:cNvPr>
            <p:cNvSpPr txBox="1"/>
            <p:nvPr/>
          </p:nvSpPr>
          <p:spPr>
            <a:xfrm>
              <a:off x="701655" y="8182744"/>
              <a:ext cx="2751604" cy="1015663"/>
            </a:xfrm>
            <a:prstGeom prst="rect">
              <a:avLst/>
            </a:prstGeom>
            <a:noFill/>
          </p:spPr>
          <p:txBody>
            <a:bodyPr wrap="square" rtlCol="0">
              <a:spAutoFit/>
            </a:bodyPr>
            <a:lstStyle/>
            <a:p>
              <a:r>
                <a:rPr lang="de-CH" sz="6000" dirty="0">
                  <a:solidFill>
                    <a:srgbClr val="00112E"/>
                  </a:solidFill>
                  <a:latin typeface="Artifakt Element Black" panose="020B0A03050000020004" pitchFamily="34" charset="0"/>
                  <a:ea typeface="Artifakt Element Black" panose="020B0A03050000020004" pitchFamily="34" charset="0"/>
                </a:rPr>
                <a:t>152cm</a:t>
              </a:r>
            </a:p>
          </p:txBody>
        </p:sp>
        <p:sp>
          <p:nvSpPr>
            <p:cNvPr id="120" name="TextBox 119">
              <a:extLst>
                <a:ext uri="{FF2B5EF4-FFF2-40B4-BE49-F238E27FC236}">
                  <a16:creationId xmlns:a16="http://schemas.microsoft.com/office/drawing/2014/main" id="{DFE84B5F-1F54-4895-9C1B-646E0CC6E42B}"/>
                </a:ext>
              </a:extLst>
            </p:cNvPr>
            <p:cNvSpPr txBox="1"/>
            <p:nvPr/>
          </p:nvSpPr>
          <p:spPr>
            <a:xfrm>
              <a:off x="710282" y="9145466"/>
              <a:ext cx="1991212" cy="830997"/>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Schneehöhe</a:t>
              </a:r>
            </a:p>
            <a:p>
              <a:r>
                <a:rPr lang="de-CH" sz="2400" dirty="0">
                  <a:solidFill>
                    <a:srgbClr val="00112E"/>
                  </a:solidFill>
                  <a:latin typeface="Artifakt Element Black" panose="020B0A03050000020004" pitchFamily="34" charset="0"/>
                  <a:ea typeface="Artifakt Element Black" panose="020B0A03050000020004" pitchFamily="34" charset="0"/>
                </a:rPr>
                <a:t>aktuelle</a:t>
              </a:r>
            </a:p>
          </p:txBody>
        </p:sp>
        <p:sp>
          <p:nvSpPr>
            <p:cNvPr id="127" name="TextBox 126">
              <a:extLst>
                <a:ext uri="{FF2B5EF4-FFF2-40B4-BE49-F238E27FC236}">
                  <a16:creationId xmlns:a16="http://schemas.microsoft.com/office/drawing/2014/main" id="{66718E3F-9E48-4594-AA0D-96CEAAE9BDE3}"/>
                </a:ext>
              </a:extLst>
            </p:cNvPr>
            <p:cNvSpPr txBox="1"/>
            <p:nvPr/>
          </p:nvSpPr>
          <p:spPr>
            <a:xfrm>
              <a:off x="3475335" y="8182743"/>
              <a:ext cx="2751604" cy="1015663"/>
            </a:xfrm>
            <a:prstGeom prst="rect">
              <a:avLst/>
            </a:prstGeom>
            <a:noFill/>
          </p:spPr>
          <p:txBody>
            <a:bodyPr wrap="square" rtlCol="0">
              <a:spAutoFit/>
            </a:bodyPr>
            <a:lstStyle/>
            <a:p>
              <a:pPr algn="r"/>
              <a:r>
                <a:rPr lang="de-CH" sz="6000" dirty="0">
                  <a:solidFill>
                    <a:srgbClr val="00112E"/>
                  </a:solidFill>
                  <a:latin typeface="Artifakt Element Black" panose="020B0A03050000020004" pitchFamily="34" charset="0"/>
                  <a:ea typeface="Artifakt Element Black" panose="020B0A03050000020004" pitchFamily="34" charset="0"/>
                </a:rPr>
                <a:t>30cm</a:t>
              </a:r>
            </a:p>
          </p:txBody>
        </p:sp>
        <p:sp>
          <p:nvSpPr>
            <p:cNvPr id="128" name="TextBox 127">
              <a:extLst>
                <a:ext uri="{FF2B5EF4-FFF2-40B4-BE49-F238E27FC236}">
                  <a16:creationId xmlns:a16="http://schemas.microsoft.com/office/drawing/2014/main" id="{21322A6C-25EA-4D37-81F1-848DDAE8C203}"/>
                </a:ext>
              </a:extLst>
            </p:cNvPr>
            <p:cNvSpPr txBox="1"/>
            <p:nvPr/>
          </p:nvSpPr>
          <p:spPr>
            <a:xfrm>
              <a:off x="4069822" y="9181060"/>
              <a:ext cx="1991212" cy="830997"/>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Schneefall</a:t>
              </a:r>
            </a:p>
            <a:p>
              <a:r>
                <a:rPr lang="de-CH" sz="2400" dirty="0">
                  <a:solidFill>
                    <a:srgbClr val="00112E"/>
                  </a:solidFill>
                  <a:latin typeface="Artifakt Element Black" panose="020B0A03050000020004" pitchFamily="34" charset="0"/>
                  <a:ea typeface="Artifakt Element Black" panose="020B0A03050000020004" pitchFamily="34" charset="0"/>
                </a:rPr>
                <a:t>letzte 12h </a:t>
              </a:r>
            </a:p>
          </p:txBody>
        </p:sp>
      </p:grpSp>
      <p:sp>
        <p:nvSpPr>
          <p:cNvPr id="58" name="Arrow: Down 57">
            <a:extLst>
              <a:ext uri="{FF2B5EF4-FFF2-40B4-BE49-F238E27FC236}">
                <a16:creationId xmlns:a16="http://schemas.microsoft.com/office/drawing/2014/main" id="{AA5B64ED-410D-41B3-A00B-27242CE03561}"/>
              </a:ext>
            </a:extLst>
          </p:cNvPr>
          <p:cNvSpPr/>
          <p:nvPr/>
        </p:nvSpPr>
        <p:spPr>
          <a:xfrm rot="14122926">
            <a:off x="5046317" y="8935416"/>
            <a:ext cx="315453" cy="1159977"/>
          </a:xfrm>
          <a:prstGeom prst="downArrow">
            <a:avLst>
              <a:gd name="adj1" fmla="val 50000"/>
              <a:gd name="adj2" fmla="val 7163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31" name="TextBox 130">
            <a:extLst>
              <a:ext uri="{FF2B5EF4-FFF2-40B4-BE49-F238E27FC236}">
                <a16:creationId xmlns:a16="http://schemas.microsoft.com/office/drawing/2014/main" id="{670CBA15-50B1-473B-8E06-A4A6068CAA49}"/>
              </a:ext>
            </a:extLst>
          </p:cNvPr>
          <p:cNvSpPr txBox="1"/>
          <p:nvPr/>
        </p:nvSpPr>
        <p:spPr>
          <a:xfrm>
            <a:off x="3941892" y="9959737"/>
            <a:ext cx="2694037"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Windrichtung</a:t>
            </a:r>
          </a:p>
        </p:txBody>
      </p:sp>
      <p:sp>
        <p:nvSpPr>
          <p:cNvPr id="132" name="TextBox 131">
            <a:extLst>
              <a:ext uri="{FF2B5EF4-FFF2-40B4-BE49-F238E27FC236}">
                <a16:creationId xmlns:a16="http://schemas.microsoft.com/office/drawing/2014/main" id="{93BB36FF-5368-4337-A799-8B4D25E76FB0}"/>
              </a:ext>
            </a:extLst>
          </p:cNvPr>
          <p:cNvSpPr txBox="1"/>
          <p:nvPr/>
        </p:nvSpPr>
        <p:spPr>
          <a:xfrm>
            <a:off x="670991" y="9130483"/>
            <a:ext cx="3081966" cy="1015663"/>
          </a:xfrm>
          <a:prstGeom prst="rect">
            <a:avLst/>
          </a:prstGeom>
          <a:noFill/>
        </p:spPr>
        <p:txBody>
          <a:bodyPr wrap="square" rtlCol="0">
            <a:spAutoFit/>
          </a:bodyPr>
          <a:lstStyle/>
          <a:p>
            <a:r>
              <a:rPr lang="de-CH" sz="6000" dirty="0">
                <a:solidFill>
                  <a:srgbClr val="00112E"/>
                </a:solidFill>
                <a:latin typeface="Artifakt Element Black" panose="020B0A03050000020004" pitchFamily="34" charset="0"/>
                <a:ea typeface="Artifakt Element Black" panose="020B0A03050000020004" pitchFamily="34" charset="0"/>
              </a:rPr>
              <a:t>12km/h</a:t>
            </a:r>
          </a:p>
        </p:txBody>
      </p:sp>
      <p:sp>
        <p:nvSpPr>
          <p:cNvPr id="138" name="TextBox 137">
            <a:extLst>
              <a:ext uri="{FF2B5EF4-FFF2-40B4-BE49-F238E27FC236}">
                <a16:creationId xmlns:a16="http://schemas.microsoft.com/office/drawing/2014/main" id="{9742E6B8-7068-4ACD-9E58-E213758625E2}"/>
              </a:ext>
            </a:extLst>
          </p:cNvPr>
          <p:cNvSpPr txBox="1"/>
          <p:nvPr/>
        </p:nvSpPr>
        <p:spPr>
          <a:xfrm>
            <a:off x="401531" y="9916336"/>
            <a:ext cx="3521076" cy="461665"/>
          </a:xfrm>
          <a:prstGeom prst="rect">
            <a:avLst/>
          </a:prstGeom>
          <a:noFill/>
        </p:spPr>
        <p:txBody>
          <a:bodyPr wrap="square" rtlCol="0">
            <a:spAutoFit/>
          </a:bodyPr>
          <a:lstStyle/>
          <a:p>
            <a:pPr algn="ctr"/>
            <a:r>
              <a:rPr lang="de-CH" sz="2400" dirty="0">
                <a:solidFill>
                  <a:srgbClr val="00112E"/>
                </a:solidFill>
                <a:latin typeface="Artifakt Element Black" panose="020B0A03050000020004" pitchFamily="34" charset="0"/>
                <a:ea typeface="Artifakt Element Black" panose="020B0A03050000020004" pitchFamily="34" charset="0"/>
              </a:rPr>
              <a:t>Windgeschwindigkeit</a:t>
            </a:r>
          </a:p>
        </p:txBody>
      </p:sp>
      <p:pic>
        <p:nvPicPr>
          <p:cNvPr id="83" name="Graphic 82" descr="Ski Gondola with solid fill">
            <a:extLst>
              <a:ext uri="{FF2B5EF4-FFF2-40B4-BE49-F238E27FC236}">
                <a16:creationId xmlns:a16="http://schemas.microsoft.com/office/drawing/2014/main" id="{D39BE7F4-DA45-4719-A7FB-17FCCD03E3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113" y="10889384"/>
            <a:ext cx="505651" cy="438436"/>
          </a:xfrm>
          <a:prstGeom prst="rect">
            <a:avLst/>
          </a:prstGeom>
        </p:spPr>
      </p:pic>
      <p:sp>
        <p:nvSpPr>
          <p:cNvPr id="84" name="TextBox 83">
            <a:extLst>
              <a:ext uri="{FF2B5EF4-FFF2-40B4-BE49-F238E27FC236}">
                <a16:creationId xmlns:a16="http://schemas.microsoft.com/office/drawing/2014/main" id="{A3EA8C22-707B-4B49-A968-5945047308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92" name="Rectangle: Rounded Corners 91">
            <a:extLst>
              <a:ext uri="{FF2B5EF4-FFF2-40B4-BE49-F238E27FC236}">
                <a16:creationId xmlns:a16="http://schemas.microsoft.com/office/drawing/2014/main" id="{655E6369-076E-4EE4-966E-CE2B7039425E}"/>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0" name="Rectangle: Rounded Corners 99">
            <a:hlinkClick r:id="rId8" action="ppaction://hlinksldjump"/>
            <a:extLst>
              <a:ext uri="{FF2B5EF4-FFF2-40B4-BE49-F238E27FC236}">
                <a16:creationId xmlns:a16="http://schemas.microsoft.com/office/drawing/2014/main" id="{FD42706C-DB81-4297-9F03-A7962F0BE228}"/>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2" name="Oval 101">
            <a:extLst>
              <a:ext uri="{FF2B5EF4-FFF2-40B4-BE49-F238E27FC236}">
                <a16:creationId xmlns:a16="http://schemas.microsoft.com/office/drawing/2014/main" id="{5A9B042B-FB78-4D38-8958-FACCB779E28B}"/>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TextBox 103">
            <a:extLst>
              <a:ext uri="{FF2B5EF4-FFF2-40B4-BE49-F238E27FC236}">
                <a16:creationId xmlns:a16="http://schemas.microsoft.com/office/drawing/2014/main" id="{03A77668-0ADC-411C-BAA1-E1DA12E6252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5" name="Oval 104">
            <a:extLst>
              <a:ext uri="{FF2B5EF4-FFF2-40B4-BE49-F238E27FC236}">
                <a16:creationId xmlns:a16="http://schemas.microsoft.com/office/drawing/2014/main" id="{ADC04773-51AF-4866-BE09-426BC195C374}"/>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6" name="TextBox 105">
            <a:extLst>
              <a:ext uri="{FF2B5EF4-FFF2-40B4-BE49-F238E27FC236}">
                <a16:creationId xmlns:a16="http://schemas.microsoft.com/office/drawing/2014/main" id="{369C1179-1198-47FA-9EED-CA7CBC4E6030}"/>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8" name="Rectangle 107">
            <a:hlinkClick r:id="rId8" action="ppaction://hlinksldjump"/>
            <a:extLst>
              <a:ext uri="{FF2B5EF4-FFF2-40B4-BE49-F238E27FC236}">
                <a16:creationId xmlns:a16="http://schemas.microsoft.com/office/drawing/2014/main" id="{29314236-CA4F-4B80-A158-257A301DC493}"/>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TextBox 108">
            <a:extLst>
              <a:ext uri="{FF2B5EF4-FFF2-40B4-BE49-F238E27FC236}">
                <a16:creationId xmlns:a16="http://schemas.microsoft.com/office/drawing/2014/main" id="{E18D0DA0-DF2D-4AB9-A9CF-0CA95EF45EA9}"/>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10" name="Rectangle: Rounded Corners 109">
            <a:extLst>
              <a:ext uri="{FF2B5EF4-FFF2-40B4-BE49-F238E27FC236}">
                <a16:creationId xmlns:a16="http://schemas.microsoft.com/office/drawing/2014/main" id="{7635A038-4075-4ED4-A52B-ACC084842C4B}"/>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Rounded Corners 110">
            <a:hlinkClick r:id="rId8" action="ppaction://hlinksldjump"/>
            <a:extLst>
              <a:ext uri="{FF2B5EF4-FFF2-40B4-BE49-F238E27FC236}">
                <a16:creationId xmlns:a16="http://schemas.microsoft.com/office/drawing/2014/main" id="{315109E2-B881-43EE-98D9-F46A623D7767}"/>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13" name="Oval 112">
            <a:extLst>
              <a:ext uri="{FF2B5EF4-FFF2-40B4-BE49-F238E27FC236}">
                <a16:creationId xmlns:a16="http://schemas.microsoft.com/office/drawing/2014/main" id="{8053AD89-8452-4593-A6F6-8969B3A202A8}"/>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32A1F44D-E027-4869-A8BC-6B4C8BA86496}"/>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5" name="Oval 114">
            <a:extLst>
              <a:ext uri="{FF2B5EF4-FFF2-40B4-BE49-F238E27FC236}">
                <a16:creationId xmlns:a16="http://schemas.microsoft.com/office/drawing/2014/main" id="{1510E0AB-FBB9-45C4-8695-605FFAE349E8}"/>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1" name="TextBox 120">
            <a:extLst>
              <a:ext uri="{FF2B5EF4-FFF2-40B4-BE49-F238E27FC236}">
                <a16:creationId xmlns:a16="http://schemas.microsoft.com/office/drawing/2014/main" id="{196A99A3-B49F-4CBD-B162-1A0979967D0C}"/>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22" name="Rectangle 121">
            <a:hlinkClick r:id="rId9" action="ppaction://hlinksldjump"/>
            <a:extLst>
              <a:ext uri="{FF2B5EF4-FFF2-40B4-BE49-F238E27FC236}">
                <a16:creationId xmlns:a16="http://schemas.microsoft.com/office/drawing/2014/main" id="{44942414-DBA3-4C65-8D0F-58396F670EEB}"/>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5" name="Rectangle 124">
            <a:hlinkClick r:id="rId9" action="ppaction://hlinksldjump"/>
            <a:extLst>
              <a:ext uri="{FF2B5EF4-FFF2-40B4-BE49-F238E27FC236}">
                <a16:creationId xmlns:a16="http://schemas.microsoft.com/office/drawing/2014/main" id="{B94523D0-C5B3-4F6B-911F-AB4F2F4434D6}"/>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a:extLst>
              <a:ext uri="{FF2B5EF4-FFF2-40B4-BE49-F238E27FC236}">
                <a16:creationId xmlns:a16="http://schemas.microsoft.com/office/drawing/2014/main" id="{4B43CD0A-E5EC-4E11-AF91-30AC826A1FB7}"/>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6" name="Picture 85" descr="A logo for a ski resort&#10;&#10;Description automatically generated">
            <a:extLst>
              <a:ext uri="{FF2B5EF4-FFF2-40B4-BE49-F238E27FC236}">
                <a16:creationId xmlns:a16="http://schemas.microsoft.com/office/drawing/2014/main" id="{83E6F715-4709-41F5-88B0-D26338F4F3FE}"/>
              </a:ext>
            </a:extLst>
          </p:cNvPr>
          <p:cNvPicPr>
            <a:picLocks noChangeAspect="1"/>
          </p:cNvPicPr>
          <p:nvPr/>
        </p:nvPicPr>
        <p:blipFill rotWithShape="1">
          <a:blip r:embed="rId10">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
        <p:nvSpPr>
          <p:cNvPr id="87" name="TextBox 86">
            <a:extLst>
              <a:ext uri="{FF2B5EF4-FFF2-40B4-BE49-F238E27FC236}">
                <a16:creationId xmlns:a16="http://schemas.microsoft.com/office/drawing/2014/main" id="{E27F5A83-61E0-4B94-86AC-FB65F14F6045}"/>
              </a:ext>
            </a:extLst>
          </p:cNvPr>
          <p:cNvSpPr txBox="1"/>
          <p:nvPr/>
        </p:nvSpPr>
        <p:spPr>
          <a:xfrm>
            <a:off x="1980033" y="3113303"/>
            <a:ext cx="2818936"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Temperatur sinkt</a:t>
            </a:r>
          </a:p>
        </p:txBody>
      </p:sp>
    </p:spTree>
    <p:extLst>
      <p:ext uri="{BB962C8B-B14F-4D97-AF65-F5344CB8AC3E}">
        <p14:creationId xmlns:p14="http://schemas.microsoft.com/office/powerpoint/2010/main" val="139002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102"/>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104"/>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92"/>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104"/>
                  </p:tgtEl>
                </p:cond>
              </p:nextCondLst>
            </p:seq>
            <p:seq concurrent="1" nextAc="seek">
              <p:cTn id="25" restart="whenNotActive" fill="hold" evtFilter="cancelBubble" nodeType="interactiveSeq">
                <p:stCondLst>
                  <p:cond evt="onClick" delay="0">
                    <p:tgtEl>
                      <p:spTgt spid="114"/>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13"/>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14"/>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10"/>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21"/>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22"/>
                                        </p:tgtEl>
                                        <p:attrNameLst>
                                          <p:attrName>style.visibility</p:attrName>
                                        </p:attrNameLst>
                                      </p:cBhvr>
                                      <p:to>
                                        <p:strVal val="visible"/>
                                      </p:to>
                                    </p:set>
                                  </p:childTnLst>
                                </p:cTn>
                              </p:par>
                            </p:childTnLst>
                          </p:cTn>
                        </p:par>
                      </p:childTnLst>
                    </p:cTn>
                  </p:par>
                </p:childTnLst>
              </p:cTn>
              <p:nextCondLst>
                <p:cond evt="onClick" delay="0">
                  <p:tgtEl>
                    <p:spTgt spid="114"/>
                  </p:tgtEl>
                </p:cond>
              </p:nextCondLst>
            </p:seq>
          </p:childTnLst>
        </p:cTn>
      </p:par>
    </p:tnLst>
    <p:bldLst>
      <p:bldP spid="92" grpId="0" animBg="1"/>
      <p:bldP spid="102" grpId="0" animBg="1"/>
      <p:bldP spid="104" grpId="0"/>
      <p:bldP spid="105" grpId="0" animBg="1"/>
      <p:bldP spid="106" grpId="0"/>
      <p:bldP spid="108" grpId="0"/>
      <p:bldP spid="110" grpId="0" animBg="1"/>
      <p:bldP spid="113" grpId="0" animBg="1"/>
      <p:bldP spid="114" grpId="0"/>
      <p:bldP spid="115" grpId="0" animBg="1"/>
      <p:bldP spid="121" grpId="0"/>
      <p:bldP spid="122" grpId="0"/>
      <p:bldP spid="1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99" name="TextBox 98">
            <a:hlinkClick r:id="rId3"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98229" y="6612447"/>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3"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4" name="Graphic 3" descr="Ski Gondola with solid fill">
            <a:extLst>
              <a:ext uri="{FF2B5EF4-FFF2-40B4-BE49-F238E27FC236}">
                <a16:creationId xmlns:a16="http://schemas.microsoft.com/office/drawing/2014/main" id="{FA3C1598-70FF-4ED0-9752-77880A1A50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13" y="10889384"/>
            <a:ext cx="505651" cy="438436"/>
          </a:xfrm>
          <a:prstGeom prst="rect">
            <a:avLst/>
          </a:prstGeom>
        </p:spPr>
      </p:pic>
      <p:sp>
        <p:nvSpPr>
          <p:cNvPr id="6" name="TextBox 5">
            <a:extLst>
              <a:ext uri="{FF2B5EF4-FFF2-40B4-BE49-F238E27FC236}">
                <a16:creationId xmlns:a16="http://schemas.microsoft.com/office/drawing/2014/main" id="{48126D53-1580-45A5-A821-B53002659103}"/>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83" name="TextBox 82">
            <a:extLst>
              <a:ext uri="{FF2B5EF4-FFF2-40B4-BE49-F238E27FC236}">
                <a16:creationId xmlns:a16="http://schemas.microsoft.com/office/drawing/2014/main" id="{1D1342DA-122E-4C08-A530-87DDA0DC0099}"/>
              </a:ext>
            </a:extLst>
          </p:cNvPr>
          <p:cNvSpPr txBox="1"/>
          <p:nvPr/>
        </p:nvSpPr>
        <p:spPr>
          <a:xfrm>
            <a:off x="640796" y="1743831"/>
            <a:ext cx="1991212"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Verlauf</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grpSp>
        <p:nvGrpSpPr>
          <p:cNvPr id="3" name="Group 2">
            <a:extLst>
              <a:ext uri="{FF2B5EF4-FFF2-40B4-BE49-F238E27FC236}">
                <a16:creationId xmlns:a16="http://schemas.microsoft.com/office/drawing/2014/main" id="{865A469C-9260-425F-9B7C-FBD310F089B5}"/>
              </a:ext>
            </a:extLst>
          </p:cNvPr>
          <p:cNvGrpSpPr/>
          <p:nvPr/>
        </p:nvGrpSpPr>
        <p:grpSpPr>
          <a:xfrm>
            <a:off x="640796" y="2328606"/>
            <a:ext cx="5480604" cy="1767144"/>
            <a:chOff x="640796" y="2328606"/>
            <a:chExt cx="5480604" cy="1767144"/>
          </a:xfrm>
        </p:grpSpPr>
        <p:sp>
          <p:nvSpPr>
            <p:cNvPr id="2" name="Rectangle: Rounded Corners 1">
              <a:extLst>
                <a:ext uri="{FF2B5EF4-FFF2-40B4-BE49-F238E27FC236}">
                  <a16:creationId xmlns:a16="http://schemas.microsoft.com/office/drawing/2014/main" id="{69B375BE-7928-4D79-AAD7-3A9EDEB904A7}"/>
                </a:ext>
              </a:extLst>
            </p:cNvPr>
            <p:cNvSpPr/>
            <p:nvPr/>
          </p:nvSpPr>
          <p:spPr>
            <a:xfrm>
              <a:off x="640796" y="2328606"/>
              <a:ext cx="5480604" cy="1767144"/>
            </a:xfrm>
            <a:prstGeom prst="roundRect">
              <a:avLst>
                <a:gd name="adj" fmla="val 188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TextBox 83">
              <a:extLst>
                <a:ext uri="{FF2B5EF4-FFF2-40B4-BE49-F238E27FC236}">
                  <a16:creationId xmlns:a16="http://schemas.microsoft.com/office/drawing/2014/main" id="{18134B78-38F4-49F9-9EA4-B064898134DB}"/>
                </a:ext>
              </a:extLst>
            </p:cNvPr>
            <p:cNvSpPr txBox="1"/>
            <p:nvPr/>
          </p:nvSpPr>
          <p:spPr>
            <a:xfrm>
              <a:off x="741323" y="2390432"/>
              <a:ext cx="1412953"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Tag 3</a:t>
              </a:r>
            </a:p>
          </p:txBody>
        </p:sp>
        <p:sp>
          <p:nvSpPr>
            <p:cNvPr id="92" name="TextBox 91">
              <a:extLst>
                <a:ext uri="{FF2B5EF4-FFF2-40B4-BE49-F238E27FC236}">
                  <a16:creationId xmlns:a16="http://schemas.microsoft.com/office/drawing/2014/main" id="{48BD5E58-FB07-463E-8503-B93E58DB8EBC}"/>
                </a:ext>
              </a:extLst>
            </p:cNvPr>
            <p:cNvSpPr txBox="1"/>
            <p:nvPr/>
          </p:nvSpPr>
          <p:spPr>
            <a:xfrm>
              <a:off x="741323" y="2878987"/>
              <a:ext cx="157715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Distanz:</a:t>
              </a:r>
            </a:p>
          </p:txBody>
        </p:sp>
        <p:sp>
          <p:nvSpPr>
            <p:cNvPr id="104" name="TextBox 103">
              <a:extLst>
                <a:ext uri="{FF2B5EF4-FFF2-40B4-BE49-F238E27FC236}">
                  <a16:creationId xmlns:a16="http://schemas.microsoft.com/office/drawing/2014/main" id="{9D1B34DC-3860-4BD4-9500-C64172C6F2B3}"/>
                </a:ext>
              </a:extLst>
            </p:cNvPr>
            <p:cNvSpPr txBox="1"/>
            <p:nvPr/>
          </p:nvSpPr>
          <p:spPr>
            <a:xfrm>
              <a:off x="2040222" y="2896088"/>
              <a:ext cx="147910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36.3km</a:t>
              </a:r>
            </a:p>
          </p:txBody>
        </p:sp>
        <p:sp>
          <p:nvSpPr>
            <p:cNvPr id="105" name="TextBox 104">
              <a:extLst>
                <a:ext uri="{FF2B5EF4-FFF2-40B4-BE49-F238E27FC236}">
                  <a16:creationId xmlns:a16="http://schemas.microsoft.com/office/drawing/2014/main" id="{E27E6BB0-C2E1-4082-868B-E632131CD428}"/>
                </a:ext>
              </a:extLst>
            </p:cNvPr>
            <p:cNvSpPr txBox="1"/>
            <p:nvPr/>
          </p:nvSpPr>
          <p:spPr>
            <a:xfrm>
              <a:off x="2048597" y="3334842"/>
              <a:ext cx="1309787"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6745m</a:t>
              </a:r>
            </a:p>
          </p:txBody>
        </p:sp>
        <p:sp>
          <p:nvSpPr>
            <p:cNvPr id="106" name="TextBox 105">
              <a:extLst>
                <a:ext uri="{FF2B5EF4-FFF2-40B4-BE49-F238E27FC236}">
                  <a16:creationId xmlns:a16="http://schemas.microsoft.com/office/drawing/2014/main" id="{33B79FF2-C91B-4996-A490-42BFF9D74792}"/>
                </a:ext>
              </a:extLst>
            </p:cNvPr>
            <p:cNvSpPr txBox="1"/>
            <p:nvPr/>
          </p:nvSpPr>
          <p:spPr>
            <a:xfrm>
              <a:off x="735874" y="3329031"/>
              <a:ext cx="1304348"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Höhe:</a:t>
              </a:r>
            </a:p>
          </p:txBody>
        </p:sp>
        <p:sp>
          <p:nvSpPr>
            <p:cNvPr id="108" name="TextBox 107">
              <a:extLst>
                <a:ext uri="{FF2B5EF4-FFF2-40B4-BE49-F238E27FC236}">
                  <a16:creationId xmlns:a16="http://schemas.microsoft.com/office/drawing/2014/main" id="{9B9F1DE6-4275-41EE-981B-C114788B00BD}"/>
                </a:ext>
              </a:extLst>
            </p:cNvPr>
            <p:cNvSpPr txBox="1"/>
            <p:nvPr/>
          </p:nvSpPr>
          <p:spPr>
            <a:xfrm>
              <a:off x="3440294" y="2878468"/>
              <a:ext cx="2624768"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Dauer: 4h 20min</a:t>
              </a:r>
            </a:p>
          </p:txBody>
        </p:sp>
        <p:sp>
          <p:nvSpPr>
            <p:cNvPr id="109" name="TextBox 108">
              <a:extLst>
                <a:ext uri="{FF2B5EF4-FFF2-40B4-BE49-F238E27FC236}">
                  <a16:creationId xmlns:a16="http://schemas.microsoft.com/office/drawing/2014/main" id="{97BCECA4-C055-4706-9994-EA24F0F95BCF}"/>
                </a:ext>
              </a:extLst>
            </p:cNvPr>
            <p:cNvSpPr txBox="1"/>
            <p:nvPr/>
          </p:nvSpPr>
          <p:spPr>
            <a:xfrm>
              <a:off x="3614596" y="3367995"/>
              <a:ext cx="2452836"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Analgen:  12</a:t>
              </a:r>
            </a:p>
          </p:txBody>
        </p:sp>
      </p:grpSp>
      <p:grpSp>
        <p:nvGrpSpPr>
          <p:cNvPr id="110" name="Group 109">
            <a:extLst>
              <a:ext uri="{FF2B5EF4-FFF2-40B4-BE49-F238E27FC236}">
                <a16:creationId xmlns:a16="http://schemas.microsoft.com/office/drawing/2014/main" id="{D3F3BF8F-8397-4B2E-8FD6-7270E1E9F077}"/>
              </a:ext>
            </a:extLst>
          </p:cNvPr>
          <p:cNvGrpSpPr/>
          <p:nvPr/>
        </p:nvGrpSpPr>
        <p:grpSpPr>
          <a:xfrm>
            <a:off x="640796" y="4287531"/>
            <a:ext cx="5480604" cy="1767144"/>
            <a:chOff x="640796" y="2328606"/>
            <a:chExt cx="5480604" cy="1767144"/>
          </a:xfrm>
        </p:grpSpPr>
        <p:sp>
          <p:nvSpPr>
            <p:cNvPr id="111" name="Rectangle: Rounded Corners 110">
              <a:extLst>
                <a:ext uri="{FF2B5EF4-FFF2-40B4-BE49-F238E27FC236}">
                  <a16:creationId xmlns:a16="http://schemas.microsoft.com/office/drawing/2014/main" id="{8297B4C1-222A-46B7-857D-F565D0F83A78}"/>
                </a:ext>
              </a:extLst>
            </p:cNvPr>
            <p:cNvSpPr/>
            <p:nvPr/>
          </p:nvSpPr>
          <p:spPr>
            <a:xfrm>
              <a:off x="640796" y="2328606"/>
              <a:ext cx="5480604" cy="1767144"/>
            </a:xfrm>
            <a:prstGeom prst="roundRect">
              <a:avLst>
                <a:gd name="adj" fmla="val 188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TextBox 112">
              <a:extLst>
                <a:ext uri="{FF2B5EF4-FFF2-40B4-BE49-F238E27FC236}">
                  <a16:creationId xmlns:a16="http://schemas.microsoft.com/office/drawing/2014/main" id="{F29860CE-00B8-49EF-AF27-F6632F9FD102}"/>
                </a:ext>
              </a:extLst>
            </p:cNvPr>
            <p:cNvSpPr txBox="1"/>
            <p:nvPr/>
          </p:nvSpPr>
          <p:spPr>
            <a:xfrm>
              <a:off x="741323" y="2390432"/>
              <a:ext cx="1412953"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Tag 2</a:t>
              </a:r>
            </a:p>
          </p:txBody>
        </p:sp>
        <p:sp>
          <p:nvSpPr>
            <p:cNvPr id="114" name="TextBox 113">
              <a:extLst>
                <a:ext uri="{FF2B5EF4-FFF2-40B4-BE49-F238E27FC236}">
                  <a16:creationId xmlns:a16="http://schemas.microsoft.com/office/drawing/2014/main" id="{D06F70DE-F8DC-4586-824A-0C2B38473F5B}"/>
                </a:ext>
              </a:extLst>
            </p:cNvPr>
            <p:cNvSpPr txBox="1"/>
            <p:nvPr/>
          </p:nvSpPr>
          <p:spPr>
            <a:xfrm>
              <a:off x="741323" y="2878987"/>
              <a:ext cx="157715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Distanz:</a:t>
              </a:r>
            </a:p>
          </p:txBody>
        </p:sp>
        <p:sp>
          <p:nvSpPr>
            <p:cNvPr id="115" name="TextBox 114">
              <a:extLst>
                <a:ext uri="{FF2B5EF4-FFF2-40B4-BE49-F238E27FC236}">
                  <a16:creationId xmlns:a16="http://schemas.microsoft.com/office/drawing/2014/main" id="{6693CBC5-F5D2-4CC5-9C6A-B718E57A330C}"/>
                </a:ext>
              </a:extLst>
            </p:cNvPr>
            <p:cNvSpPr txBox="1"/>
            <p:nvPr/>
          </p:nvSpPr>
          <p:spPr>
            <a:xfrm>
              <a:off x="2040222" y="2896088"/>
              <a:ext cx="147910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71.1km</a:t>
              </a:r>
            </a:p>
          </p:txBody>
        </p:sp>
        <p:sp>
          <p:nvSpPr>
            <p:cNvPr id="121" name="TextBox 120">
              <a:extLst>
                <a:ext uri="{FF2B5EF4-FFF2-40B4-BE49-F238E27FC236}">
                  <a16:creationId xmlns:a16="http://schemas.microsoft.com/office/drawing/2014/main" id="{F07C1493-8B3A-4B44-8F26-DAB16D4E52E0}"/>
                </a:ext>
              </a:extLst>
            </p:cNvPr>
            <p:cNvSpPr txBox="1"/>
            <p:nvPr/>
          </p:nvSpPr>
          <p:spPr>
            <a:xfrm>
              <a:off x="2048597" y="3334842"/>
              <a:ext cx="1309787"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9745m</a:t>
              </a:r>
            </a:p>
          </p:txBody>
        </p:sp>
        <p:sp>
          <p:nvSpPr>
            <p:cNvPr id="122" name="TextBox 121">
              <a:extLst>
                <a:ext uri="{FF2B5EF4-FFF2-40B4-BE49-F238E27FC236}">
                  <a16:creationId xmlns:a16="http://schemas.microsoft.com/office/drawing/2014/main" id="{3AEEFE4F-BBE8-41FA-8E14-1C2FEEDB69A7}"/>
                </a:ext>
              </a:extLst>
            </p:cNvPr>
            <p:cNvSpPr txBox="1"/>
            <p:nvPr/>
          </p:nvSpPr>
          <p:spPr>
            <a:xfrm>
              <a:off x="735874" y="3329031"/>
              <a:ext cx="1304348"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Höhe:</a:t>
              </a:r>
            </a:p>
          </p:txBody>
        </p:sp>
        <p:sp>
          <p:nvSpPr>
            <p:cNvPr id="124" name="TextBox 123">
              <a:extLst>
                <a:ext uri="{FF2B5EF4-FFF2-40B4-BE49-F238E27FC236}">
                  <a16:creationId xmlns:a16="http://schemas.microsoft.com/office/drawing/2014/main" id="{82FCD8D7-2AB4-4138-9897-F3306A3DBA52}"/>
                </a:ext>
              </a:extLst>
            </p:cNvPr>
            <p:cNvSpPr txBox="1"/>
            <p:nvPr/>
          </p:nvSpPr>
          <p:spPr>
            <a:xfrm>
              <a:off x="3366759" y="2879642"/>
              <a:ext cx="2717588"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Dauer: 6h 26min</a:t>
              </a:r>
            </a:p>
          </p:txBody>
        </p:sp>
        <p:sp>
          <p:nvSpPr>
            <p:cNvPr id="125" name="TextBox 124">
              <a:extLst>
                <a:ext uri="{FF2B5EF4-FFF2-40B4-BE49-F238E27FC236}">
                  <a16:creationId xmlns:a16="http://schemas.microsoft.com/office/drawing/2014/main" id="{C9EF85F8-78A8-4FB5-91E1-7300E724FFC1}"/>
                </a:ext>
              </a:extLst>
            </p:cNvPr>
            <p:cNvSpPr txBox="1"/>
            <p:nvPr/>
          </p:nvSpPr>
          <p:spPr>
            <a:xfrm>
              <a:off x="3612684" y="3331651"/>
              <a:ext cx="2452836"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Anlagen:  25</a:t>
              </a:r>
            </a:p>
          </p:txBody>
        </p:sp>
      </p:grpSp>
      <p:grpSp>
        <p:nvGrpSpPr>
          <p:cNvPr id="126" name="Group 125">
            <a:extLst>
              <a:ext uri="{FF2B5EF4-FFF2-40B4-BE49-F238E27FC236}">
                <a16:creationId xmlns:a16="http://schemas.microsoft.com/office/drawing/2014/main" id="{0F7325F3-00F3-487C-8043-375A98712036}"/>
              </a:ext>
            </a:extLst>
          </p:cNvPr>
          <p:cNvGrpSpPr/>
          <p:nvPr/>
        </p:nvGrpSpPr>
        <p:grpSpPr>
          <a:xfrm>
            <a:off x="636855" y="6273291"/>
            <a:ext cx="5480604" cy="1767144"/>
            <a:chOff x="640796" y="2328606"/>
            <a:chExt cx="5480604" cy="1767144"/>
          </a:xfrm>
        </p:grpSpPr>
        <p:sp>
          <p:nvSpPr>
            <p:cNvPr id="129" name="Rectangle: Rounded Corners 128">
              <a:extLst>
                <a:ext uri="{FF2B5EF4-FFF2-40B4-BE49-F238E27FC236}">
                  <a16:creationId xmlns:a16="http://schemas.microsoft.com/office/drawing/2014/main" id="{9D827680-1F1E-458C-9088-671A11CC8425}"/>
                </a:ext>
              </a:extLst>
            </p:cNvPr>
            <p:cNvSpPr/>
            <p:nvPr/>
          </p:nvSpPr>
          <p:spPr>
            <a:xfrm>
              <a:off x="640796" y="2328606"/>
              <a:ext cx="5480604" cy="1767144"/>
            </a:xfrm>
            <a:prstGeom prst="roundRect">
              <a:avLst>
                <a:gd name="adj" fmla="val 188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0" name="TextBox 129">
              <a:extLst>
                <a:ext uri="{FF2B5EF4-FFF2-40B4-BE49-F238E27FC236}">
                  <a16:creationId xmlns:a16="http://schemas.microsoft.com/office/drawing/2014/main" id="{B975C820-850A-40B2-8469-4B211B61AA72}"/>
                </a:ext>
              </a:extLst>
            </p:cNvPr>
            <p:cNvSpPr txBox="1"/>
            <p:nvPr/>
          </p:nvSpPr>
          <p:spPr>
            <a:xfrm>
              <a:off x="741323" y="2390432"/>
              <a:ext cx="1412953"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Tag 1</a:t>
              </a:r>
            </a:p>
          </p:txBody>
        </p:sp>
        <p:sp>
          <p:nvSpPr>
            <p:cNvPr id="133" name="TextBox 132">
              <a:extLst>
                <a:ext uri="{FF2B5EF4-FFF2-40B4-BE49-F238E27FC236}">
                  <a16:creationId xmlns:a16="http://schemas.microsoft.com/office/drawing/2014/main" id="{460FB5D5-A8D8-4A34-9FB3-2007F292B558}"/>
                </a:ext>
              </a:extLst>
            </p:cNvPr>
            <p:cNvSpPr txBox="1"/>
            <p:nvPr/>
          </p:nvSpPr>
          <p:spPr>
            <a:xfrm>
              <a:off x="741323" y="2878987"/>
              <a:ext cx="157715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Distanz:</a:t>
              </a:r>
            </a:p>
          </p:txBody>
        </p:sp>
        <p:sp>
          <p:nvSpPr>
            <p:cNvPr id="134" name="TextBox 133">
              <a:extLst>
                <a:ext uri="{FF2B5EF4-FFF2-40B4-BE49-F238E27FC236}">
                  <a16:creationId xmlns:a16="http://schemas.microsoft.com/office/drawing/2014/main" id="{0E51178F-DB83-4672-9267-310D93567B6F}"/>
                </a:ext>
              </a:extLst>
            </p:cNvPr>
            <p:cNvSpPr txBox="1"/>
            <p:nvPr/>
          </p:nvSpPr>
          <p:spPr>
            <a:xfrm>
              <a:off x="2040222" y="2896088"/>
              <a:ext cx="147910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12.9km</a:t>
              </a:r>
            </a:p>
          </p:txBody>
        </p:sp>
        <p:sp>
          <p:nvSpPr>
            <p:cNvPr id="135" name="TextBox 134">
              <a:extLst>
                <a:ext uri="{FF2B5EF4-FFF2-40B4-BE49-F238E27FC236}">
                  <a16:creationId xmlns:a16="http://schemas.microsoft.com/office/drawing/2014/main" id="{10388EA0-9683-4E02-8B7E-EDD264D96B62}"/>
                </a:ext>
              </a:extLst>
            </p:cNvPr>
            <p:cNvSpPr txBox="1"/>
            <p:nvPr/>
          </p:nvSpPr>
          <p:spPr>
            <a:xfrm>
              <a:off x="2048597" y="3334842"/>
              <a:ext cx="1309787"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3264m</a:t>
              </a:r>
            </a:p>
          </p:txBody>
        </p:sp>
        <p:sp>
          <p:nvSpPr>
            <p:cNvPr id="136" name="TextBox 135">
              <a:extLst>
                <a:ext uri="{FF2B5EF4-FFF2-40B4-BE49-F238E27FC236}">
                  <a16:creationId xmlns:a16="http://schemas.microsoft.com/office/drawing/2014/main" id="{60BD1613-294C-4DBA-A5A2-0420CD955E79}"/>
                </a:ext>
              </a:extLst>
            </p:cNvPr>
            <p:cNvSpPr txBox="1"/>
            <p:nvPr/>
          </p:nvSpPr>
          <p:spPr>
            <a:xfrm>
              <a:off x="735874" y="3329031"/>
              <a:ext cx="1304348"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Höhe:</a:t>
              </a:r>
            </a:p>
          </p:txBody>
        </p:sp>
        <p:sp>
          <p:nvSpPr>
            <p:cNvPr id="137" name="TextBox 136">
              <a:extLst>
                <a:ext uri="{FF2B5EF4-FFF2-40B4-BE49-F238E27FC236}">
                  <a16:creationId xmlns:a16="http://schemas.microsoft.com/office/drawing/2014/main" id="{18FF087C-D08D-4E1B-B2F8-EC1E2F09873B}"/>
                </a:ext>
              </a:extLst>
            </p:cNvPr>
            <p:cNvSpPr txBox="1"/>
            <p:nvPr/>
          </p:nvSpPr>
          <p:spPr>
            <a:xfrm>
              <a:off x="3255637" y="2903127"/>
              <a:ext cx="2832651"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Dauer: 2h 01min</a:t>
              </a:r>
            </a:p>
          </p:txBody>
        </p:sp>
        <p:sp>
          <p:nvSpPr>
            <p:cNvPr id="139" name="TextBox 138">
              <a:extLst>
                <a:ext uri="{FF2B5EF4-FFF2-40B4-BE49-F238E27FC236}">
                  <a16:creationId xmlns:a16="http://schemas.microsoft.com/office/drawing/2014/main" id="{A7D87F61-2616-421D-B334-A448E59B33AE}"/>
                </a:ext>
              </a:extLst>
            </p:cNvPr>
            <p:cNvSpPr txBox="1"/>
            <p:nvPr/>
          </p:nvSpPr>
          <p:spPr>
            <a:xfrm>
              <a:off x="3600132" y="3325510"/>
              <a:ext cx="2452836"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Analgen:  4</a:t>
              </a:r>
            </a:p>
          </p:txBody>
        </p:sp>
      </p:grpSp>
      <p:sp>
        <p:nvSpPr>
          <p:cNvPr id="151" name="Freeform: Shape 150">
            <a:extLst>
              <a:ext uri="{FF2B5EF4-FFF2-40B4-BE49-F238E27FC236}">
                <a16:creationId xmlns:a16="http://schemas.microsoft.com/office/drawing/2014/main" id="{8F631860-0614-4D02-BA88-22D8C43319E4}"/>
              </a:ext>
            </a:extLst>
          </p:cNvPr>
          <p:cNvSpPr/>
          <p:nvPr/>
        </p:nvSpPr>
        <p:spPr>
          <a:xfrm>
            <a:off x="636855" y="8244295"/>
            <a:ext cx="5480604" cy="1669887"/>
          </a:xfrm>
          <a:custGeom>
            <a:avLst/>
            <a:gdLst>
              <a:gd name="connsiteX0" fmla="*/ 395624 w 5480604"/>
              <a:gd name="connsiteY0" fmla="*/ 0 h 1622543"/>
              <a:gd name="connsiteX1" fmla="*/ 5084980 w 5480604"/>
              <a:gd name="connsiteY1" fmla="*/ 0 h 1622543"/>
              <a:gd name="connsiteX2" fmla="*/ 5480604 w 5480604"/>
              <a:gd name="connsiteY2" fmla="*/ 395624 h 1622543"/>
              <a:gd name="connsiteX3" fmla="*/ 5480604 w 5480604"/>
              <a:gd name="connsiteY3" fmla="*/ 1622543 h 1622543"/>
              <a:gd name="connsiteX4" fmla="*/ 0 w 5480604"/>
              <a:gd name="connsiteY4" fmla="*/ 1622543 h 1622543"/>
              <a:gd name="connsiteX5" fmla="*/ 0 w 5480604"/>
              <a:gd name="connsiteY5" fmla="*/ 395624 h 1622543"/>
              <a:gd name="connsiteX6" fmla="*/ 395624 w 5480604"/>
              <a:gd name="connsiteY6" fmla="*/ 0 h 16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0604" h="1622543">
                <a:moveTo>
                  <a:pt x="395624" y="0"/>
                </a:moveTo>
                <a:lnTo>
                  <a:pt x="5084980" y="0"/>
                </a:lnTo>
                <a:cubicBezTo>
                  <a:pt x="5303477" y="0"/>
                  <a:pt x="5480604" y="177127"/>
                  <a:pt x="5480604" y="395624"/>
                </a:cubicBezTo>
                <a:lnTo>
                  <a:pt x="5480604" y="1622543"/>
                </a:lnTo>
                <a:lnTo>
                  <a:pt x="0" y="1622543"/>
                </a:lnTo>
                <a:lnTo>
                  <a:pt x="0" y="395624"/>
                </a:lnTo>
                <a:cubicBezTo>
                  <a:pt x="0" y="177127"/>
                  <a:pt x="177127" y="0"/>
                  <a:pt x="395624"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142" name="TextBox 141">
            <a:extLst>
              <a:ext uri="{FF2B5EF4-FFF2-40B4-BE49-F238E27FC236}">
                <a16:creationId xmlns:a16="http://schemas.microsoft.com/office/drawing/2014/main" id="{C8D660BB-B343-4B54-B954-81DD7C83718B}"/>
              </a:ext>
            </a:extLst>
          </p:cNvPr>
          <p:cNvSpPr txBox="1"/>
          <p:nvPr/>
        </p:nvSpPr>
        <p:spPr>
          <a:xfrm>
            <a:off x="737382" y="8306123"/>
            <a:ext cx="3034518"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Saison Total</a:t>
            </a:r>
          </a:p>
        </p:txBody>
      </p:sp>
      <p:sp>
        <p:nvSpPr>
          <p:cNvPr id="143" name="TextBox 142">
            <a:extLst>
              <a:ext uri="{FF2B5EF4-FFF2-40B4-BE49-F238E27FC236}">
                <a16:creationId xmlns:a16="http://schemas.microsoft.com/office/drawing/2014/main" id="{24D664C6-983B-4F3E-9A57-039ECDE288FD}"/>
              </a:ext>
            </a:extLst>
          </p:cNvPr>
          <p:cNvSpPr txBox="1"/>
          <p:nvPr/>
        </p:nvSpPr>
        <p:spPr>
          <a:xfrm>
            <a:off x="737382" y="8794678"/>
            <a:ext cx="157715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Distanz:</a:t>
            </a:r>
          </a:p>
        </p:txBody>
      </p:sp>
      <p:sp>
        <p:nvSpPr>
          <p:cNvPr id="144" name="TextBox 143">
            <a:extLst>
              <a:ext uri="{FF2B5EF4-FFF2-40B4-BE49-F238E27FC236}">
                <a16:creationId xmlns:a16="http://schemas.microsoft.com/office/drawing/2014/main" id="{71ABACC4-3B9E-43AF-8CCE-06ED1963E816}"/>
              </a:ext>
            </a:extLst>
          </p:cNvPr>
          <p:cNvSpPr txBox="1"/>
          <p:nvPr/>
        </p:nvSpPr>
        <p:spPr>
          <a:xfrm>
            <a:off x="2036281" y="8811779"/>
            <a:ext cx="147910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120.3km</a:t>
            </a:r>
          </a:p>
        </p:txBody>
      </p:sp>
      <p:sp>
        <p:nvSpPr>
          <p:cNvPr id="145" name="TextBox 144">
            <a:extLst>
              <a:ext uri="{FF2B5EF4-FFF2-40B4-BE49-F238E27FC236}">
                <a16:creationId xmlns:a16="http://schemas.microsoft.com/office/drawing/2014/main" id="{65DA328F-6622-462A-A7D7-C3377D3929D6}"/>
              </a:ext>
            </a:extLst>
          </p:cNvPr>
          <p:cNvSpPr txBox="1"/>
          <p:nvPr/>
        </p:nvSpPr>
        <p:spPr>
          <a:xfrm>
            <a:off x="2044656" y="9250533"/>
            <a:ext cx="1514283"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19754m</a:t>
            </a:r>
          </a:p>
        </p:txBody>
      </p:sp>
      <p:sp>
        <p:nvSpPr>
          <p:cNvPr id="146" name="TextBox 145">
            <a:extLst>
              <a:ext uri="{FF2B5EF4-FFF2-40B4-BE49-F238E27FC236}">
                <a16:creationId xmlns:a16="http://schemas.microsoft.com/office/drawing/2014/main" id="{B84B2CDB-63C2-4F24-9A41-A7E3179F1B33}"/>
              </a:ext>
            </a:extLst>
          </p:cNvPr>
          <p:cNvSpPr txBox="1"/>
          <p:nvPr/>
        </p:nvSpPr>
        <p:spPr>
          <a:xfrm>
            <a:off x="731933" y="9244722"/>
            <a:ext cx="1304348"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Höhe:</a:t>
            </a:r>
          </a:p>
        </p:txBody>
      </p:sp>
      <p:sp>
        <p:nvSpPr>
          <p:cNvPr id="147" name="TextBox 146">
            <a:extLst>
              <a:ext uri="{FF2B5EF4-FFF2-40B4-BE49-F238E27FC236}">
                <a16:creationId xmlns:a16="http://schemas.microsoft.com/office/drawing/2014/main" id="{59C64C1B-797B-4114-8323-E47967D9B017}"/>
              </a:ext>
            </a:extLst>
          </p:cNvPr>
          <p:cNvSpPr txBox="1"/>
          <p:nvPr/>
        </p:nvSpPr>
        <p:spPr>
          <a:xfrm>
            <a:off x="2927276" y="8821315"/>
            <a:ext cx="3157071"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Dauer: 10h 47min</a:t>
            </a:r>
          </a:p>
        </p:txBody>
      </p:sp>
      <p:sp>
        <p:nvSpPr>
          <p:cNvPr id="148" name="TextBox 147">
            <a:extLst>
              <a:ext uri="{FF2B5EF4-FFF2-40B4-BE49-F238E27FC236}">
                <a16:creationId xmlns:a16="http://schemas.microsoft.com/office/drawing/2014/main" id="{2FB7C0DB-24E6-4DCD-AB17-22F77114963B}"/>
              </a:ext>
            </a:extLst>
          </p:cNvPr>
          <p:cNvSpPr txBox="1"/>
          <p:nvPr/>
        </p:nvSpPr>
        <p:spPr>
          <a:xfrm>
            <a:off x="3607019" y="9259066"/>
            <a:ext cx="2452836" cy="461665"/>
          </a:xfrm>
          <a:prstGeom prst="rect">
            <a:avLst/>
          </a:prstGeom>
          <a:noFill/>
        </p:spPr>
        <p:txBody>
          <a:bodyPr wrap="square" rtlCol="0">
            <a:spAutoFit/>
          </a:bodyPr>
          <a:lstStyle/>
          <a:p>
            <a:pPr algn="r"/>
            <a:r>
              <a:rPr lang="de-CH" sz="2400" dirty="0">
                <a:solidFill>
                  <a:schemeClr val="bg1"/>
                </a:solidFill>
                <a:latin typeface="Artifakt Element Black" panose="020B0A03050000020004" pitchFamily="34" charset="0"/>
                <a:ea typeface="Artifakt Element Black" panose="020B0A03050000020004" pitchFamily="34" charset="0"/>
              </a:rPr>
              <a:t>Anlagen:  41</a:t>
            </a:r>
          </a:p>
        </p:txBody>
      </p:sp>
      <p:sp>
        <p:nvSpPr>
          <p:cNvPr id="7" name="Rectangle 6">
            <a:extLst>
              <a:ext uri="{FF2B5EF4-FFF2-40B4-BE49-F238E27FC236}">
                <a16:creationId xmlns:a16="http://schemas.microsoft.com/office/drawing/2014/main" id="{2998CF62-77E9-4D35-8046-83C918F5DA9A}"/>
              </a:ext>
            </a:extLst>
          </p:cNvPr>
          <p:cNvSpPr/>
          <p:nvPr/>
        </p:nvSpPr>
        <p:spPr>
          <a:xfrm>
            <a:off x="636856" y="9922637"/>
            <a:ext cx="5480604" cy="717475"/>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TextBox 148">
            <a:extLst>
              <a:ext uri="{FF2B5EF4-FFF2-40B4-BE49-F238E27FC236}">
                <a16:creationId xmlns:a16="http://schemas.microsoft.com/office/drawing/2014/main" id="{2CF3A223-0776-4C5A-B9CF-A88A88EF8128}"/>
              </a:ext>
            </a:extLst>
          </p:cNvPr>
          <p:cNvSpPr txBox="1"/>
          <p:nvPr/>
        </p:nvSpPr>
        <p:spPr>
          <a:xfrm>
            <a:off x="734124" y="9695827"/>
            <a:ext cx="4594975"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Distanz Durchschnitt: 40.1km</a:t>
            </a:r>
          </a:p>
        </p:txBody>
      </p:sp>
      <p:sp>
        <p:nvSpPr>
          <p:cNvPr id="153" name="TextBox 152">
            <a:extLst>
              <a:ext uri="{FF2B5EF4-FFF2-40B4-BE49-F238E27FC236}">
                <a16:creationId xmlns:a16="http://schemas.microsoft.com/office/drawing/2014/main" id="{2A673604-8810-4DCE-B4EA-7FD67844647B}"/>
              </a:ext>
            </a:extLst>
          </p:cNvPr>
          <p:cNvSpPr txBox="1"/>
          <p:nvPr/>
        </p:nvSpPr>
        <p:spPr>
          <a:xfrm>
            <a:off x="719931" y="10138180"/>
            <a:ext cx="5084956" cy="461665"/>
          </a:xfrm>
          <a:prstGeom prst="rect">
            <a:avLst/>
          </a:prstGeom>
          <a:noFill/>
        </p:spPr>
        <p:txBody>
          <a:bodyPr wrap="square" rtlCol="0">
            <a:spAutoFit/>
          </a:bodyPr>
          <a:lstStyle/>
          <a:p>
            <a:r>
              <a:rPr lang="de-CH" sz="2400" dirty="0">
                <a:solidFill>
                  <a:schemeClr val="bg1"/>
                </a:solidFill>
                <a:latin typeface="Artifakt Element Black" panose="020B0A03050000020004" pitchFamily="34" charset="0"/>
                <a:ea typeface="Artifakt Element Black" panose="020B0A03050000020004" pitchFamily="34" charset="0"/>
              </a:rPr>
              <a:t>Höhenmeter Durschnitt: 6585m</a:t>
            </a:r>
          </a:p>
        </p:txBody>
      </p:sp>
      <p:sp>
        <p:nvSpPr>
          <p:cNvPr id="5" name="Rectangle 4">
            <a:hlinkClick r:id="rId6" action="ppaction://hlinksldjump"/>
            <a:extLst>
              <a:ext uri="{FF2B5EF4-FFF2-40B4-BE49-F238E27FC236}">
                <a16:creationId xmlns:a16="http://schemas.microsoft.com/office/drawing/2014/main" id="{044B0B1B-B631-4B6E-A06B-B626163D90E0}"/>
              </a:ext>
            </a:extLst>
          </p:cNvPr>
          <p:cNvSpPr/>
          <p:nvPr/>
        </p:nvSpPr>
        <p:spPr>
          <a:xfrm>
            <a:off x="636855" y="2149315"/>
            <a:ext cx="5661406" cy="5914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Rounded Corners 9">
            <a:extLst>
              <a:ext uri="{FF2B5EF4-FFF2-40B4-BE49-F238E27FC236}">
                <a16:creationId xmlns:a16="http://schemas.microsoft.com/office/drawing/2014/main" id="{87E844B4-7A17-43DD-B44F-EE37C20DB2E5}"/>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8" name="Rectangle: Rounded Corners 87">
            <a:hlinkClick r:id="rId7" action="ppaction://hlinksldjump"/>
            <a:extLst>
              <a:ext uri="{FF2B5EF4-FFF2-40B4-BE49-F238E27FC236}">
                <a16:creationId xmlns:a16="http://schemas.microsoft.com/office/drawing/2014/main" id="{E29460AE-5331-45CD-8FE2-32621B876291}"/>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89" name="Oval 88">
            <a:extLst>
              <a:ext uri="{FF2B5EF4-FFF2-40B4-BE49-F238E27FC236}">
                <a16:creationId xmlns:a16="http://schemas.microsoft.com/office/drawing/2014/main" id="{111DEBBF-7279-47AA-9BC5-FA899B4835A3}"/>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0" name="TextBox 89">
            <a:extLst>
              <a:ext uri="{FF2B5EF4-FFF2-40B4-BE49-F238E27FC236}">
                <a16:creationId xmlns:a16="http://schemas.microsoft.com/office/drawing/2014/main" id="{A3CE0117-397F-45C7-9851-0A98F7308505}"/>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93" name="Oval 92">
            <a:extLst>
              <a:ext uri="{FF2B5EF4-FFF2-40B4-BE49-F238E27FC236}">
                <a16:creationId xmlns:a16="http://schemas.microsoft.com/office/drawing/2014/main" id="{73E82D56-9AB7-402B-BA2D-B5989A8BA259}"/>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4" name="TextBox 93">
            <a:extLst>
              <a:ext uri="{FF2B5EF4-FFF2-40B4-BE49-F238E27FC236}">
                <a16:creationId xmlns:a16="http://schemas.microsoft.com/office/drawing/2014/main" id="{CA3F3F6C-7E7E-420F-A447-F9E330B53849}"/>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4" name="Rectangle 13">
            <a:hlinkClick r:id="rId7" action="ppaction://hlinksldjump"/>
            <a:extLst>
              <a:ext uri="{FF2B5EF4-FFF2-40B4-BE49-F238E27FC236}">
                <a16:creationId xmlns:a16="http://schemas.microsoft.com/office/drawing/2014/main" id="{DF1AB332-DC21-44F2-B977-5F0498A888DE}"/>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8"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TextBox 81">
            <a:extLst>
              <a:ext uri="{FF2B5EF4-FFF2-40B4-BE49-F238E27FC236}">
                <a16:creationId xmlns:a16="http://schemas.microsoft.com/office/drawing/2014/main" id="{EAD2B21D-1374-4587-B532-D4A0586904D6}"/>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07" name="Rectangle: Rounded Corners 106">
            <a:extLst>
              <a:ext uri="{FF2B5EF4-FFF2-40B4-BE49-F238E27FC236}">
                <a16:creationId xmlns:a16="http://schemas.microsoft.com/office/drawing/2014/main" id="{AFE96CE6-8F47-4341-9311-259B4E610222}"/>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1" name="Rectangle: Rounded Corners 90">
            <a:hlinkClick r:id="rId7" action="ppaction://hlinksldjump"/>
            <a:extLst>
              <a:ext uri="{FF2B5EF4-FFF2-40B4-BE49-F238E27FC236}">
                <a16:creationId xmlns:a16="http://schemas.microsoft.com/office/drawing/2014/main" id="{25C32922-238E-49DB-8DEE-520E410C771D}"/>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95" name="Oval 94">
            <a:extLst>
              <a:ext uri="{FF2B5EF4-FFF2-40B4-BE49-F238E27FC236}">
                <a16:creationId xmlns:a16="http://schemas.microsoft.com/office/drawing/2014/main" id="{5EF1A81B-A17E-4B93-9441-CE642D344909}"/>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6" name="TextBox 95">
            <a:extLst>
              <a:ext uri="{FF2B5EF4-FFF2-40B4-BE49-F238E27FC236}">
                <a16:creationId xmlns:a16="http://schemas.microsoft.com/office/drawing/2014/main" id="{65A85768-53AF-4FA7-A41F-B641CC9A920B}"/>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97" name="Oval 96">
            <a:extLst>
              <a:ext uri="{FF2B5EF4-FFF2-40B4-BE49-F238E27FC236}">
                <a16:creationId xmlns:a16="http://schemas.microsoft.com/office/drawing/2014/main" id="{B984E457-D924-4F28-8C72-F143DE140F8C}"/>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8" name="TextBox 97">
            <a:extLst>
              <a:ext uri="{FF2B5EF4-FFF2-40B4-BE49-F238E27FC236}">
                <a16:creationId xmlns:a16="http://schemas.microsoft.com/office/drawing/2014/main" id="{132AAD6F-8251-4826-8581-AFD17B479787}"/>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00" name="Rectangle 99">
            <a:hlinkClick r:id="rId9" action="ppaction://hlinksldjump"/>
            <a:extLst>
              <a:ext uri="{FF2B5EF4-FFF2-40B4-BE49-F238E27FC236}">
                <a16:creationId xmlns:a16="http://schemas.microsoft.com/office/drawing/2014/main" id="{9DB6ABAE-0158-45D8-8EF6-A68A814C2361}"/>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8" name="Rectangle 7">
            <a:extLst>
              <a:ext uri="{FF2B5EF4-FFF2-40B4-BE49-F238E27FC236}">
                <a16:creationId xmlns:a16="http://schemas.microsoft.com/office/drawing/2014/main" id="{AD85A82F-7993-41F5-9A1F-C30AF76FE72C}"/>
              </a:ext>
            </a:extLst>
          </p:cNvPr>
          <p:cNvSpPr/>
          <p:nvPr/>
        </p:nvSpPr>
        <p:spPr>
          <a:xfrm>
            <a:off x="237066" y="10785509"/>
            <a:ext cx="248427" cy="721927"/>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6" name="Rectangle 85">
            <a:hlinkClick r:id="rId9" action="ppaction://hlinksldjump"/>
            <a:extLst>
              <a:ext uri="{FF2B5EF4-FFF2-40B4-BE49-F238E27FC236}">
                <a16:creationId xmlns:a16="http://schemas.microsoft.com/office/drawing/2014/main" id="{FE7BCB3A-5B5D-4931-8E92-44FEC8807422}"/>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7" name="Picture 86" descr="A logo for a ski resort&#10;&#10;Description automatically generated">
            <a:extLst>
              <a:ext uri="{FF2B5EF4-FFF2-40B4-BE49-F238E27FC236}">
                <a16:creationId xmlns:a16="http://schemas.microsoft.com/office/drawing/2014/main" id="{3B1EE3BE-AB41-490E-ACD1-50F8B3658E93}"/>
              </a:ext>
            </a:extLst>
          </p:cNvPr>
          <p:cNvPicPr>
            <a:picLocks noChangeAspect="1"/>
          </p:cNvPicPr>
          <p:nvPr/>
        </p:nvPicPr>
        <p:blipFill rotWithShape="1">
          <a:blip r:embed="rId10">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16739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0"/>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89"/>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90"/>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10"/>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90"/>
                  </p:tgtEl>
                </p:cond>
              </p:nextCondLst>
            </p:seq>
            <p:seq concurrent="1" nextAc="seek">
              <p:cTn id="25" restart="whenNotActive" fill="hold" evtFilter="cancelBubble" nodeType="interactiveSeq">
                <p:stCondLst>
                  <p:cond evt="onClick" delay="0">
                    <p:tgtEl>
                      <p:spTgt spid="96"/>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95"/>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96"/>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07"/>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9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childTnLst>
              </p:cTn>
              <p:nextCondLst>
                <p:cond evt="onClick" delay="0">
                  <p:tgtEl>
                    <p:spTgt spid="96"/>
                  </p:tgtEl>
                </p:cond>
              </p:nextCondLst>
            </p:seq>
          </p:childTnLst>
        </p:cTn>
      </p:par>
    </p:tnLst>
    <p:bldLst>
      <p:bldP spid="10" grpId="0" animBg="1"/>
      <p:bldP spid="89" grpId="0" animBg="1"/>
      <p:bldP spid="90" grpId="0"/>
      <p:bldP spid="93" grpId="0" animBg="1"/>
      <p:bldP spid="94" grpId="0"/>
      <p:bldP spid="14" grpId="0"/>
      <p:bldP spid="107" grpId="0" animBg="1"/>
      <p:bldP spid="95" grpId="0" animBg="1"/>
      <p:bldP spid="96" grpId="0"/>
      <p:bldP spid="97" grpId="0" animBg="1"/>
      <p:bldP spid="98" grpId="0"/>
      <p:bldP spid="100" grpId="0"/>
      <p:bldP spid="8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3"/>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E2141BF-B1BA-4FDA-8261-247FA3E53EBF}"/>
              </a:ext>
            </a:extLst>
          </p:cNvPr>
          <p:cNvGrpSpPr/>
          <p:nvPr/>
        </p:nvGrpSpPr>
        <p:grpSpPr>
          <a:xfrm rot="956507">
            <a:off x="2630372" y="3002029"/>
            <a:ext cx="1517855" cy="3302571"/>
            <a:chOff x="1777148" y="2713221"/>
            <a:chExt cx="1517855" cy="3302571"/>
          </a:xfrm>
        </p:grpSpPr>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777148" y="5911694"/>
              <a:ext cx="286005" cy="1040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A6DA798-14BC-49DB-B2D1-FB82BC78F72D}"/>
              </a:ext>
            </a:extLst>
          </p:cNvPr>
          <p:cNvGrpSpPr/>
          <p:nvPr/>
        </p:nvGrpSpPr>
        <p:grpSpPr>
          <a:xfrm>
            <a:off x="4798867" y="4621831"/>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5823" y="4515517"/>
              <a:ext cx="267130" cy="267130"/>
            </a:xfrm>
            <a:prstGeom prst="rect">
              <a:avLst/>
            </a:prstGeom>
          </p:spPr>
        </p:pic>
      </p:grpSp>
      <p:sp>
        <p:nvSpPr>
          <p:cNvPr id="23" name="Rectangle 22">
            <a:hlinkClick r:id="rId6"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01" name="Rectangle 100">
            <a:hlinkClick r:id="rId9"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414885" y="6024499"/>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67110" y="6589194"/>
            <a:ext cx="593090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sp>
        <p:nvSpPr>
          <p:cNvPr id="82" name="Rectangle 81">
            <a:hlinkClick r:id="rId10"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96" name="Group 95">
            <a:extLst>
              <a:ext uri="{FF2B5EF4-FFF2-40B4-BE49-F238E27FC236}">
                <a16:creationId xmlns:a16="http://schemas.microsoft.com/office/drawing/2014/main" id="{87661B06-ACDE-4A84-8EA7-9FE209006388}"/>
              </a:ext>
            </a:extLst>
          </p:cNvPr>
          <p:cNvGrpSpPr/>
          <p:nvPr/>
        </p:nvGrpSpPr>
        <p:grpSpPr>
          <a:xfrm>
            <a:off x="467110" y="6840715"/>
            <a:ext cx="6119962" cy="1885369"/>
            <a:chOff x="260407" y="5120445"/>
            <a:chExt cx="6119962" cy="1885369"/>
          </a:xfrm>
        </p:grpSpPr>
        <p:sp>
          <p:nvSpPr>
            <p:cNvPr id="97" name="Freeform: Shape 96">
              <a:extLst>
                <a:ext uri="{FF2B5EF4-FFF2-40B4-BE49-F238E27FC236}">
                  <a16:creationId xmlns:a16="http://schemas.microsoft.com/office/drawing/2014/main" id="{3BF18880-B667-4826-A01E-5619DE7F4494}"/>
                </a:ext>
              </a:extLst>
            </p:cNvPr>
            <p:cNvSpPr/>
            <p:nvPr/>
          </p:nvSpPr>
          <p:spPr>
            <a:xfrm>
              <a:off x="1157288" y="5280798"/>
              <a:ext cx="4462462" cy="1172390"/>
            </a:xfrm>
            <a:custGeom>
              <a:avLst/>
              <a:gdLst>
                <a:gd name="connsiteX0" fmla="*/ 0 w 4462462"/>
                <a:gd name="connsiteY0" fmla="*/ 1172390 h 1172390"/>
                <a:gd name="connsiteX1" fmla="*/ 790575 w 4462462"/>
                <a:gd name="connsiteY1" fmla="*/ 815 h 1172390"/>
                <a:gd name="connsiteX2" fmla="*/ 1295400 w 4462462"/>
                <a:gd name="connsiteY2" fmla="*/ 977127 h 1172390"/>
                <a:gd name="connsiteX3" fmla="*/ 1766887 w 4462462"/>
                <a:gd name="connsiteY3" fmla="*/ 338952 h 1172390"/>
                <a:gd name="connsiteX4" fmla="*/ 2081212 w 4462462"/>
                <a:gd name="connsiteY4" fmla="*/ 977127 h 1172390"/>
                <a:gd name="connsiteX5" fmla="*/ 2838450 w 4462462"/>
                <a:gd name="connsiteY5" fmla="*/ 315140 h 1172390"/>
                <a:gd name="connsiteX6" fmla="*/ 3309937 w 4462462"/>
                <a:gd name="connsiteY6" fmla="*/ 977127 h 1172390"/>
                <a:gd name="connsiteX7" fmla="*/ 3986212 w 4462462"/>
                <a:gd name="connsiteY7" fmla="*/ 100827 h 1172390"/>
                <a:gd name="connsiteX8" fmla="*/ 4462462 w 4462462"/>
                <a:gd name="connsiteY8" fmla="*/ 1086665 h 1172390"/>
                <a:gd name="connsiteX9" fmla="*/ 4462462 w 4462462"/>
                <a:gd name="connsiteY9" fmla="*/ 1086665 h 117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2462" h="1172390">
                  <a:moveTo>
                    <a:pt x="0" y="1172390"/>
                  </a:moveTo>
                  <a:cubicBezTo>
                    <a:pt x="287337" y="602874"/>
                    <a:pt x="574675" y="33359"/>
                    <a:pt x="790575" y="815"/>
                  </a:cubicBezTo>
                  <a:cubicBezTo>
                    <a:pt x="1006475" y="-31729"/>
                    <a:pt x="1132681" y="920771"/>
                    <a:pt x="1295400" y="977127"/>
                  </a:cubicBezTo>
                  <a:cubicBezTo>
                    <a:pt x="1458119" y="1033483"/>
                    <a:pt x="1635918" y="338952"/>
                    <a:pt x="1766887" y="338952"/>
                  </a:cubicBezTo>
                  <a:cubicBezTo>
                    <a:pt x="1897856" y="338952"/>
                    <a:pt x="1902618" y="981096"/>
                    <a:pt x="2081212" y="977127"/>
                  </a:cubicBezTo>
                  <a:cubicBezTo>
                    <a:pt x="2259806" y="973158"/>
                    <a:pt x="2633663" y="315140"/>
                    <a:pt x="2838450" y="315140"/>
                  </a:cubicBezTo>
                  <a:cubicBezTo>
                    <a:pt x="3043237" y="315140"/>
                    <a:pt x="3118643" y="1012846"/>
                    <a:pt x="3309937" y="977127"/>
                  </a:cubicBezTo>
                  <a:cubicBezTo>
                    <a:pt x="3501231" y="941408"/>
                    <a:pt x="3794125" y="82571"/>
                    <a:pt x="3986212" y="100827"/>
                  </a:cubicBezTo>
                  <a:cubicBezTo>
                    <a:pt x="4178299" y="119083"/>
                    <a:pt x="4462462" y="1086665"/>
                    <a:pt x="4462462" y="1086665"/>
                  </a:cubicBezTo>
                  <a:lnTo>
                    <a:pt x="4462462" y="1086665"/>
                  </a:lnTo>
                </a:path>
              </a:pathLst>
            </a:custGeom>
            <a:noFill/>
            <a:ln w="5715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02" name="Straight Arrow Connector 101">
              <a:extLst>
                <a:ext uri="{FF2B5EF4-FFF2-40B4-BE49-F238E27FC236}">
                  <a16:creationId xmlns:a16="http://schemas.microsoft.com/office/drawing/2014/main" id="{47A5DEAD-92E5-49E1-A755-8E49FBA1B3AD}"/>
                </a:ext>
              </a:extLst>
            </p:cNvPr>
            <p:cNvCxnSpPr>
              <a:cxnSpLocks/>
            </p:cNvCxnSpPr>
            <p:nvPr/>
          </p:nvCxnSpPr>
          <p:spPr>
            <a:xfrm flipV="1">
              <a:off x="1159342" y="5185817"/>
              <a:ext cx="0" cy="1385472"/>
            </a:xfrm>
            <a:prstGeom prst="straightConnector1">
              <a:avLst/>
            </a:prstGeom>
            <a:ln w="57150">
              <a:solidFill>
                <a:srgbClr val="00112E"/>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18B6B112-B04F-4476-9674-E60A782020F7}"/>
                </a:ext>
              </a:extLst>
            </p:cNvPr>
            <p:cNvCxnSpPr>
              <a:cxnSpLocks/>
            </p:cNvCxnSpPr>
            <p:nvPr/>
          </p:nvCxnSpPr>
          <p:spPr>
            <a:xfrm>
              <a:off x="1159342" y="6542717"/>
              <a:ext cx="4650908" cy="0"/>
            </a:xfrm>
            <a:prstGeom prst="straightConnector1">
              <a:avLst/>
            </a:prstGeom>
            <a:ln w="57150">
              <a:solidFill>
                <a:srgbClr val="00112E"/>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A06958B-5C4D-49D7-88F9-7A2DE42703D0}"/>
                </a:ext>
              </a:extLst>
            </p:cNvPr>
            <p:cNvSpPr txBox="1"/>
            <p:nvPr/>
          </p:nvSpPr>
          <p:spPr>
            <a:xfrm>
              <a:off x="695792" y="6618232"/>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08:11</a:t>
              </a:r>
            </a:p>
          </p:txBody>
        </p:sp>
        <p:sp>
          <p:nvSpPr>
            <p:cNvPr id="111" name="TextBox 110">
              <a:extLst>
                <a:ext uri="{FF2B5EF4-FFF2-40B4-BE49-F238E27FC236}">
                  <a16:creationId xmlns:a16="http://schemas.microsoft.com/office/drawing/2014/main" id="{BAC4AAD5-4EC2-4B3C-A123-323644AEE344}"/>
                </a:ext>
              </a:extLst>
            </p:cNvPr>
            <p:cNvSpPr txBox="1"/>
            <p:nvPr/>
          </p:nvSpPr>
          <p:spPr>
            <a:xfrm>
              <a:off x="4904616" y="6636482"/>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10:12</a:t>
              </a:r>
            </a:p>
          </p:txBody>
        </p:sp>
        <p:sp>
          <p:nvSpPr>
            <p:cNvPr id="113" name="TextBox 112">
              <a:extLst>
                <a:ext uri="{FF2B5EF4-FFF2-40B4-BE49-F238E27FC236}">
                  <a16:creationId xmlns:a16="http://schemas.microsoft.com/office/drawing/2014/main" id="{0F0BC98A-FE77-4FAF-893D-1E998D219946}"/>
                </a:ext>
              </a:extLst>
            </p:cNvPr>
            <p:cNvSpPr txBox="1"/>
            <p:nvPr/>
          </p:nvSpPr>
          <p:spPr>
            <a:xfrm>
              <a:off x="3593995" y="6633363"/>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09:11</a:t>
              </a:r>
            </a:p>
          </p:txBody>
        </p:sp>
        <p:cxnSp>
          <p:nvCxnSpPr>
            <p:cNvPr id="114" name="Straight Connector 113">
              <a:extLst>
                <a:ext uri="{FF2B5EF4-FFF2-40B4-BE49-F238E27FC236}">
                  <a16:creationId xmlns:a16="http://schemas.microsoft.com/office/drawing/2014/main" id="{7141BDC3-8A30-426C-A491-A818743BE08F}"/>
                </a:ext>
              </a:extLst>
            </p:cNvPr>
            <p:cNvCxnSpPr>
              <a:cxnSpLocks/>
            </p:cNvCxnSpPr>
            <p:nvPr/>
          </p:nvCxnSpPr>
          <p:spPr>
            <a:xfrm flipV="1">
              <a:off x="2585326" y="6523455"/>
              <a:ext cx="0" cy="10990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0DF70CF-EA1E-42DC-94C9-CF8DC1E26DBA}"/>
                </a:ext>
              </a:extLst>
            </p:cNvPr>
            <p:cNvCxnSpPr>
              <a:cxnSpLocks/>
            </p:cNvCxnSpPr>
            <p:nvPr/>
          </p:nvCxnSpPr>
          <p:spPr>
            <a:xfrm rot="5400000" flipV="1">
              <a:off x="1080694" y="6101643"/>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4CF9089-E5C4-4D2C-9CE3-37128DEAB0D0}"/>
                </a:ext>
              </a:extLst>
            </p:cNvPr>
            <p:cNvCxnSpPr>
              <a:cxnSpLocks/>
            </p:cNvCxnSpPr>
            <p:nvPr/>
          </p:nvCxnSpPr>
          <p:spPr>
            <a:xfrm rot="5400000" flipV="1">
              <a:off x="1080694" y="5660545"/>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16CC0A3F-A9C9-4A2E-AD4A-BF75A338E8FD}"/>
                </a:ext>
              </a:extLst>
            </p:cNvPr>
            <p:cNvSpPr txBox="1"/>
            <p:nvPr/>
          </p:nvSpPr>
          <p:spPr>
            <a:xfrm>
              <a:off x="262873" y="5524717"/>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1000</a:t>
              </a:r>
            </a:p>
          </p:txBody>
        </p:sp>
        <p:sp>
          <p:nvSpPr>
            <p:cNvPr id="121" name="TextBox 120">
              <a:extLst>
                <a:ext uri="{FF2B5EF4-FFF2-40B4-BE49-F238E27FC236}">
                  <a16:creationId xmlns:a16="http://schemas.microsoft.com/office/drawing/2014/main" id="{3FFBF1AA-A322-4925-AE44-BAA67F189D0E}"/>
                </a:ext>
              </a:extLst>
            </p:cNvPr>
            <p:cNvSpPr txBox="1"/>
            <p:nvPr/>
          </p:nvSpPr>
          <p:spPr>
            <a:xfrm>
              <a:off x="260407" y="5974298"/>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500</a:t>
              </a:r>
            </a:p>
          </p:txBody>
        </p:sp>
        <p:sp>
          <p:nvSpPr>
            <p:cNvPr id="123" name="TextBox 122">
              <a:extLst>
                <a:ext uri="{FF2B5EF4-FFF2-40B4-BE49-F238E27FC236}">
                  <a16:creationId xmlns:a16="http://schemas.microsoft.com/office/drawing/2014/main" id="{732696D6-B7EB-4EE1-8167-D2C816FBF1F5}"/>
                </a:ext>
              </a:extLst>
            </p:cNvPr>
            <p:cNvSpPr txBox="1"/>
            <p:nvPr/>
          </p:nvSpPr>
          <p:spPr>
            <a:xfrm>
              <a:off x="329071" y="5120445"/>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M</a:t>
              </a:r>
            </a:p>
          </p:txBody>
        </p:sp>
        <p:sp>
          <p:nvSpPr>
            <p:cNvPr id="124" name="TextBox 123">
              <a:extLst>
                <a:ext uri="{FF2B5EF4-FFF2-40B4-BE49-F238E27FC236}">
                  <a16:creationId xmlns:a16="http://schemas.microsoft.com/office/drawing/2014/main" id="{C8C6A82E-8184-4D2C-8959-86D9664456ED}"/>
                </a:ext>
              </a:extLst>
            </p:cNvPr>
            <p:cNvSpPr txBox="1"/>
            <p:nvPr/>
          </p:nvSpPr>
          <p:spPr>
            <a:xfrm>
              <a:off x="5453269" y="6618232"/>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h</a:t>
              </a:r>
            </a:p>
          </p:txBody>
        </p:sp>
        <p:sp>
          <p:nvSpPr>
            <p:cNvPr id="126" name="TextBox 125">
              <a:extLst>
                <a:ext uri="{FF2B5EF4-FFF2-40B4-BE49-F238E27FC236}">
                  <a16:creationId xmlns:a16="http://schemas.microsoft.com/office/drawing/2014/main" id="{D3A652F9-F96C-4DE0-8A6F-67F7ED152CBC}"/>
                </a:ext>
              </a:extLst>
            </p:cNvPr>
            <p:cNvSpPr txBox="1"/>
            <p:nvPr/>
          </p:nvSpPr>
          <p:spPr>
            <a:xfrm>
              <a:off x="2119432" y="6633363"/>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08:41</a:t>
              </a:r>
            </a:p>
          </p:txBody>
        </p:sp>
        <p:cxnSp>
          <p:nvCxnSpPr>
            <p:cNvPr id="129" name="Straight Connector 128">
              <a:extLst>
                <a:ext uri="{FF2B5EF4-FFF2-40B4-BE49-F238E27FC236}">
                  <a16:creationId xmlns:a16="http://schemas.microsoft.com/office/drawing/2014/main" id="{01E0A9B6-4397-4A74-A715-A72784E21F53}"/>
                </a:ext>
              </a:extLst>
            </p:cNvPr>
            <p:cNvCxnSpPr>
              <a:cxnSpLocks/>
            </p:cNvCxnSpPr>
            <p:nvPr/>
          </p:nvCxnSpPr>
          <p:spPr>
            <a:xfrm flipV="1">
              <a:off x="4066358" y="6516335"/>
              <a:ext cx="0" cy="10990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04B466C5-3DCB-438E-A281-5A00B6FAD4DD}"/>
              </a:ext>
            </a:extLst>
          </p:cNvPr>
          <p:cNvSpPr txBox="1"/>
          <p:nvPr/>
        </p:nvSpPr>
        <p:spPr>
          <a:xfrm>
            <a:off x="2285418" y="8671442"/>
            <a:ext cx="2287165"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Geschwindigkeit</a:t>
            </a:r>
          </a:p>
        </p:txBody>
      </p:sp>
      <p:grpSp>
        <p:nvGrpSpPr>
          <p:cNvPr id="33" name="Group 32">
            <a:extLst>
              <a:ext uri="{FF2B5EF4-FFF2-40B4-BE49-F238E27FC236}">
                <a16:creationId xmlns:a16="http://schemas.microsoft.com/office/drawing/2014/main" id="{DED20A7E-A6C8-4929-B7F5-12A90B4E856E}"/>
              </a:ext>
            </a:extLst>
          </p:cNvPr>
          <p:cNvGrpSpPr/>
          <p:nvPr/>
        </p:nvGrpSpPr>
        <p:grpSpPr>
          <a:xfrm>
            <a:off x="459709" y="8855240"/>
            <a:ext cx="6119962" cy="1885369"/>
            <a:chOff x="459709" y="8855240"/>
            <a:chExt cx="6119962" cy="1885369"/>
          </a:xfrm>
        </p:grpSpPr>
        <p:sp>
          <p:nvSpPr>
            <p:cNvPr id="24" name="Freeform: Shape 23">
              <a:extLst>
                <a:ext uri="{FF2B5EF4-FFF2-40B4-BE49-F238E27FC236}">
                  <a16:creationId xmlns:a16="http://schemas.microsoft.com/office/drawing/2014/main" id="{FF61A9DE-945B-4784-8376-F3EDFEA8208C}"/>
                </a:ext>
              </a:extLst>
            </p:cNvPr>
            <p:cNvSpPr/>
            <p:nvPr/>
          </p:nvSpPr>
          <p:spPr>
            <a:xfrm>
              <a:off x="1977656" y="9161202"/>
              <a:ext cx="696958" cy="1116310"/>
            </a:xfrm>
            <a:custGeom>
              <a:avLst/>
              <a:gdLst>
                <a:gd name="connsiteX0" fmla="*/ 0 w 696958"/>
                <a:gd name="connsiteY0" fmla="*/ 1077627 h 1306470"/>
                <a:gd name="connsiteX1" fmla="*/ 333375 w 696958"/>
                <a:gd name="connsiteY1" fmla="*/ 1302 h 1306470"/>
                <a:gd name="connsiteX2" fmla="*/ 519113 w 696958"/>
                <a:gd name="connsiteY2" fmla="*/ 1268127 h 1306470"/>
                <a:gd name="connsiteX3" fmla="*/ 671513 w 696958"/>
                <a:gd name="connsiteY3" fmla="*/ 977614 h 1306470"/>
                <a:gd name="connsiteX4" fmla="*/ 695325 w 696958"/>
                <a:gd name="connsiteY4" fmla="*/ 977614 h 1306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58" h="1306470">
                  <a:moveTo>
                    <a:pt x="0" y="1077627"/>
                  </a:moveTo>
                  <a:cubicBezTo>
                    <a:pt x="123428" y="523589"/>
                    <a:pt x="246856" y="-30448"/>
                    <a:pt x="333375" y="1302"/>
                  </a:cubicBezTo>
                  <a:cubicBezTo>
                    <a:pt x="419894" y="33052"/>
                    <a:pt x="462757" y="1105408"/>
                    <a:pt x="519113" y="1268127"/>
                  </a:cubicBezTo>
                  <a:cubicBezTo>
                    <a:pt x="575469" y="1430846"/>
                    <a:pt x="642144" y="1026033"/>
                    <a:pt x="671513" y="977614"/>
                  </a:cubicBezTo>
                  <a:cubicBezTo>
                    <a:pt x="700882" y="929195"/>
                    <a:pt x="698103" y="953404"/>
                    <a:pt x="695325" y="977614"/>
                  </a:cubicBezTo>
                </a:path>
              </a:pathLst>
            </a:custGeom>
            <a:noFill/>
            <a:ln w="5715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cxnSp>
          <p:nvCxnSpPr>
            <p:cNvPr id="17" name="Straight Connector 16">
              <a:extLst>
                <a:ext uri="{FF2B5EF4-FFF2-40B4-BE49-F238E27FC236}">
                  <a16:creationId xmlns:a16="http://schemas.microsoft.com/office/drawing/2014/main" id="{5095C930-BB6E-45EE-BB93-B553E01E16A1}"/>
                </a:ext>
              </a:extLst>
            </p:cNvPr>
            <p:cNvCxnSpPr>
              <a:cxnSpLocks/>
            </p:cNvCxnSpPr>
            <p:nvPr/>
          </p:nvCxnSpPr>
          <p:spPr>
            <a:xfrm flipH="1">
              <a:off x="1366045" y="10068900"/>
              <a:ext cx="635287" cy="0"/>
            </a:xfrm>
            <a:prstGeom prst="line">
              <a:avLst/>
            </a:prstGeom>
            <a:ln w="57150">
              <a:solidFill>
                <a:srgbClr val="FF6155"/>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F4ED51B1-02AC-455C-B0D6-C5B468B75205}"/>
                </a:ext>
              </a:extLst>
            </p:cNvPr>
            <p:cNvSpPr/>
            <p:nvPr/>
          </p:nvSpPr>
          <p:spPr>
            <a:xfrm>
              <a:off x="2946785" y="9679961"/>
              <a:ext cx="485775" cy="569790"/>
            </a:xfrm>
            <a:custGeom>
              <a:avLst/>
              <a:gdLst>
                <a:gd name="connsiteX0" fmla="*/ 0 w 485775"/>
                <a:gd name="connsiteY0" fmla="*/ 378915 h 702947"/>
                <a:gd name="connsiteX1" fmla="*/ 219075 w 485775"/>
                <a:gd name="connsiteY1" fmla="*/ 7440 h 702947"/>
                <a:gd name="connsiteX2" fmla="*/ 381000 w 485775"/>
                <a:gd name="connsiteY2" fmla="*/ 678953 h 702947"/>
                <a:gd name="connsiteX3" fmla="*/ 485775 w 485775"/>
                <a:gd name="connsiteY3" fmla="*/ 488453 h 702947"/>
              </a:gdLst>
              <a:ahLst/>
              <a:cxnLst>
                <a:cxn ang="0">
                  <a:pos x="connsiteX0" y="connsiteY0"/>
                </a:cxn>
                <a:cxn ang="0">
                  <a:pos x="connsiteX1" y="connsiteY1"/>
                </a:cxn>
                <a:cxn ang="0">
                  <a:pos x="connsiteX2" y="connsiteY2"/>
                </a:cxn>
                <a:cxn ang="0">
                  <a:pos x="connsiteX3" y="connsiteY3"/>
                </a:cxn>
              </a:cxnLst>
              <a:rect l="l" t="t" r="r" b="b"/>
              <a:pathLst>
                <a:path w="485775" h="702947">
                  <a:moveTo>
                    <a:pt x="0" y="378915"/>
                  </a:moveTo>
                  <a:cubicBezTo>
                    <a:pt x="77787" y="168174"/>
                    <a:pt x="155575" y="-42566"/>
                    <a:pt x="219075" y="7440"/>
                  </a:cubicBezTo>
                  <a:cubicBezTo>
                    <a:pt x="282575" y="57446"/>
                    <a:pt x="336550" y="598784"/>
                    <a:pt x="381000" y="678953"/>
                  </a:cubicBezTo>
                  <a:cubicBezTo>
                    <a:pt x="425450" y="759122"/>
                    <a:pt x="455612" y="623787"/>
                    <a:pt x="485775" y="488453"/>
                  </a:cubicBezTo>
                </a:path>
              </a:pathLst>
            </a:custGeom>
            <a:noFill/>
            <a:ln w="5715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Freeform: Shape 30">
              <a:extLst>
                <a:ext uri="{FF2B5EF4-FFF2-40B4-BE49-F238E27FC236}">
                  <a16:creationId xmlns:a16="http://schemas.microsoft.com/office/drawing/2014/main" id="{674F4F92-9563-4BA9-BDA2-6EBD2BECD6B3}"/>
                </a:ext>
              </a:extLst>
            </p:cNvPr>
            <p:cNvSpPr/>
            <p:nvPr/>
          </p:nvSpPr>
          <p:spPr>
            <a:xfrm>
              <a:off x="5119184" y="9557429"/>
              <a:ext cx="609600" cy="686892"/>
            </a:xfrm>
            <a:custGeom>
              <a:avLst/>
              <a:gdLst>
                <a:gd name="connsiteX0" fmla="*/ 0 w 609600"/>
                <a:gd name="connsiteY0" fmla="*/ 559892 h 686892"/>
                <a:gd name="connsiteX1" fmla="*/ 266700 w 609600"/>
                <a:gd name="connsiteY1" fmla="*/ 1092 h 686892"/>
                <a:gd name="connsiteX2" fmla="*/ 609600 w 609600"/>
                <a:gd name="connsiteY2" fmla="*/ 686892 h 686892"/>
              </a:gdLst>
              <a:ahLst/>
              <a:cxnLst>
                <a:cxn ang="0">
                  <a:pos x="connsiteX0" y="connsiteY0"/>
                </a:cxn>
                <a:cxn ang="0">
                  <a:pos x="connsiteX1" y="connsiteY1"/>
                </a:cxn>
                <a:cxn ang="0">
                  <a:pos x="connsiteX2" y="connsiteY2"/>
                </a:cxn>
              </a:cxnLst>
              <a:rect l="l" t="t" r="r" b="b"/>
              <a:pathLst>
                <a:path w="609600" h="686892">
                  <a:moveTo>
                    <a:pt x="0" y="559892"/>
                  </a:moveTo>
                  <a:cubicBezTo>
                    <a:pt x="82550" y="269908"/>
                    <a:pt x="165100" y="-20075"/>
                    <a:pt x="266700" y="1092"/>
                  </a:cubicBezTo>
                  <a:cubicBezTo>
                    <a:pt x="368300" y="22259"/>
                    <a:pt x="488950" y="354575"/>
                    <a:pt x="609600" y="686892"/>
                  </a:cubicBezTo>
                </a:path>
              </a:pathLst>
            </a:custGeom>
            <a:noFill/>
            <a:ln w="5715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Freeform: Shape 29">
              <a:extLst>
                <a:ext uri="{FF2B5EF4-FFF2-40B4-BE49-F238E27FC236}">
                  <a16:creationId xmlns:a16="http://schemas.microsoft.com/office/drawing/2014/main" id="{6F42B638-BB71-4BAA-B683-6D05EF6544E9}"/>
                </a:ext>
              </a:extLst>
            </p:cNvPr>
            <p:cNvSpPr/>
            <p:nvPr/>
          </p:nvSpPr>
          <p:spPr>
            <a:xfrm>
              <a:off x="4017791" y="9251861"/>
              <a:ext cx="510540" cy="1023179"/>
            </a:xfrm>
            <a:custGeom>
              <a:avLst/>
              <a:gdLst>
                <a:gd name="connsiteX0" fmla="*/ 0 w 510540"/>
                <a:gd name="connsiteY0" fmla="*/ 1105892 h 1314889"/>
                <a:gd name="connsiteX1" fmla="*/ 160020 w 510540"/>
                <a:gd name="connsiteY1" fmla="*/ 992 h 1314889"/>
                <a:gd name="connsiteX2" fmla="*/ 289560 w 510540"/>
                <a:gd name="connsiteY2" fmla="*/ 1273532 h 1314889"/>
                <a:gd name="connsiteX3" fmla="*/ 419100 w 510540"/>
                <a:gd name="connsiteY3" fmla="*/ 1014452 h 1314889"/>
                <a:gd name="connsiteX4" fmla="*/ 510540 w 510540"/>
                <a:gd name="connsiteY4" fmla="*/ 1113512 h 131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40" h="1314889">
                  <a:moveTo>
                    <a:pt x="0" y="1105892"/>
                  </a:moveTo>
                  <a:cubicBezTo>
                    <a:pt x="55880" y="539472"/>
                    <a:pt x="111760" y="-26948"/>
                    <a:pt x="160020" y="992"/>
                  </a:cubicBezTo>
                  <a:cubicBezTo>
                    <a:pt x="208280" y="28932"/>
                    <a:pt x="246380" y="1104622"/>
                    <a:pt x="289560" y="1273532"/>
                  </a:cubicBezTo>
                  <a:cubicBezTo>
                    <a:pt x="332740" y="1442442"/>
                    <a:pt x="382270" y="1041122"/>
                    <a:pt x="419100" y="1014452"/>
                  </a:cubicBezTo>
                  <a:cubicBezTo>
                    <a:pt x="455930" y="987782"/>
                    <a:pt x="483235" y="1050647"/>
                    <a:pt x="510540" y="1113512"/>
                  </a:cubicBezTo>
                </a:path>
              </a:pathLst>
            </a:custGeom>
            <a:noFill/>
            <a:ln w="5715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35" name="Group 134">
              <a:extLst>
                <a:ext uri="{FF2B5EF4-FFF2-40B4-BE49-F238E27FC236}">
                  <a16:creationId xmlns:a16="http://schemas.microsoft.com/office/drawing/2014/main" id="{320E45AB-7FE7-4138-86AA-050F31F07111}"/>
                </a:ext>
              </a:extLst>
            </p:cNvPr>
            <p:cNvGrpSpPr/>
            <p:nvPr/>
          </p:nvGrpSpPr>
          <p:grpSpPr>
            <a:xfrm>
              <a:off x="459709" y="8855240"/>
              <a:ext cx="6119962" cy="1885369"/>
              <a:chOff x="260407" y="5120445"/>
              <a:chExt cx="6119962" cy="1885369"/>
            </a:xfrm>
          </p:grpSpPr>
          <p:cxnSp>
            <p:nvCxnSpPr>
              <p:cNvPr id="136" name="Straight Arrow Connector 135">
                <a:extLst>
                  <a:ext uri="{FF2B5EF4-FFF2-40B4-BE49-F238E27FC236}">
                    <a16:creationId xmlns:a16="http://schemas.microsoft.com/office/drawing/2014/main" id="{8E4D06E4-C802-4A70-ACA6-1B8138C590D1}"/>
                  </a:ext>
                </a:extLst>
              </p:cNvPr>
              <p:cNvCxnSpPr>
                <a:cxnSpLocks/>
              </p:cNvCxnSpPr>
              <p:nvPr/>
            </p:nvCxnSpPr>
            <p:spPr>
              <a:xfrm flipV="1">
                <a:off x="1159342" y="5185817"/>
                <a:ext cx="0" cy="1385472"/>
              </a:xfrm>
              <a:prstGeom prst="straightConnector1">
                <a:avLst/>
              </a:prstGeom>
              <a:ln w="57150">
                <a:solidFill>
                  <a:srgbClr val="00112E"/>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1DAA160-F384-4935-95FB-D21537ABD660}"/>
                  </a:ext>
                </a:extLst>
              </p:cNvPr>
              <p:cNvCxnSpPr>
                <a:cxnSpLocks/>
              </p:cNvCxnSpPr>
              <p:nvPr/>
            </p:nvCxnSpPr>
            <p:spPr>
              <a:xfrm>
                <a:off x="1159342" y="6542717"/>
                <a:ext cx="4650908" cy="0"/>
              </a:xfrm>
              <a:prstGeom prst="straightConnector1">
                <a:avLst/>
              </a:prstGeom>
              <a:ln w="57150">
                <a:solidFill>
                  <a:srgbClr val="00112E"/>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03529DE-AFAA-4A2C-A632-0937BE73355D}"/>
                  </a:ext>
                </a:extLst>
              </p:cNvPr>
              <p:cNvSpPr txBox="1"/>
              <p:nvPr/>
            </p:nvSpPr>
            <p:spPr>
              <a:xfrm>
                <a:off x="695792" y="6618232"/>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08:11</a:t>
                </a:r>
              </a:p>
            </p:txBody>
          </p:sp>
          <p:sp>
            <p:nvSpPr>
              <p:cNvPr id="139" name="TextBox 138">
                <a:extLst>
                  <a:ext uri="{FF2B5EF4-FFF2-40B4-BE49-F238E27FC236}">
                    <a16:creationId xmlns:a16="http://schemas.microsoft.com/office/drawing/2014/main" id="{BD05015D-5DAB-4B2F-9B48-A8D84D27C2A0}"/>
                  </a:ext>
                </a:extLst>
              </p:cNvPr>
              <p:cNvSpPr txBox="1"/>
              <p:nvPr/>
            </p:nvSpPr>
            <p:spPr>
              <a:xfrm>
                <a:off x="4904616" y="6636482"/>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10:12</a:t>
                </a:r>
              </a:p>
            </p:txBody>
          </p:sp>
          <p:sp>
            <p:nvSpPr>
              <p:cNvPr id="140" name="TextBox 139">
                <a:extLst>
                  <a:ext uri="{FF2B5EF4-FFF2-40B4-BE49-F238E27FC236}">
                    <a16:creationId xmlns:a16="http://schemas.microsoft.com/office/drawing/2014/main" id="{68953CBE-16F9-4883-99AA-76397F58A04F}"/>
                  </a:ext>
                </a:extLst>
              </p:cNvPr>
              <p:cNvSpPr txBox="1"/>
              <p:nvPr/>
            </p:nvSpPr>
            <p:spPr>
              <a:xfrm>
                <a:off x="3593995" y="6633363"/>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09:11</a:t>
                </a:r>
              </a:p>
            </p:txBody>
          </p:sp>
          <p:cxnSp>
            <p:nvCxnSpPr>
              <p:cNvPr id="141" name="Straight Connector 140">
                <a:extLst>
                  <a:ext uri="{FF2B5EF4-FFF2-40B4-BE49-F238E27FC236}">
                    <a16:creationId xmlns:a16="http://schemas.microsoft.com/office/drawing/2014/main" id="{F2E5D149-D87A-4C1C-B665-C0CC7342FBE6}"/>
                  </a:ext>
                </a:extLst>
              </p:cNvPr>
              <p:cNvCxnSpPr>
                <a:cxnSpLocks/>
              </p:cNvCxnSpPr>
              <p:nvPr/>
            </p:nvCxnSpPr>
            <p:spPr>
              <a:xfrm flipV="1">
                <a:off x="2585326" y="6523455"/>
                <a:ext cx="0" cy="10990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A3585AE-1FAA-4982-B779-E67FE6378D5F}"/>
                  </a:ext>
                </a:extLst>
              </p:cNvPr>
              <p:cNvCxnSpPr>
                <a:cxnSpLocks/>
              </p:cNvCxnSpPr>
              <p:nvPr/>
            </p:nvCxnSpPr>
            <p:spPr>
              <a:xfrm rot="5400000" flipV="1">
                <a:off x="1080694" y="6101643"/>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CBE0E48-32B2-4ADD-B120-B7CEC22232F3}"/>
                  </a:ext>
                </a:extLst>
              </p:cNvPr>
              <p:cNvCxnSpPr>
                <a:cxnSpLocks/>
              </p:cNvCxnSpPr>
              <p:nvPr/>
            </p:nvCxnSpPr>
            <p:spPr>
              <a:xfrm rot="5400000" flipV="1">
                <a:off x="1080694" y="5660545"/>
                <a:ext cx="0" cy="10781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FA4E92CE-60A1-4F82-A613-04F13A8BC900}"/>
                  </a:ext>
                </a:extLst>
              </p:cNvPr>
              <p:cNvSpPr txBox="1"/>
              <p:nvPr/>
            </p:nvSpPr>
            <p:spPr>
              <a:xfrm>
                <a:off x="262873" y="5524717"/>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60</a:t>
                </a:r>
              </a:p>
            </p:txBody>
          </p:sp>
          <p:sp>
            <p:nvSpPr>
              <p:cNvPr id="145" name="TextBox 144">
                <a:extLst>
                  <a:ext uri="{FF2B5EF4-FFF2-40B4-BE49-F238E27FC236}">
                    <a16:creationId xmlns:a16="http://schemas.microsoft.com/office/drawing/2014/main" id="{6B91D63D-ABD8-48C4-8B97-906BBFAC0F40}"/>
                  </a:ext>
                </a:extLst>
              </p:cNvPr>
              <p:cNvSpPr txBox="1"/>
              <p:nvPr/>
            </p:nvSpPr>
            <p:spPr>
              <a:xfrm>
                <a:off x="260407" y="5974298"/>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20</a:t>
                </a:r>
              </a:p>
            </p:txBody>
          </p:sp>
          <p:sp>
            <p:nvSpPr>
              <p:cNvPr id="146" name="TextBox 145">
                <a:extLst>
                  <a:ext uri="{FF2B5EF4-FFF2-40B4-BE49-F238E27FC236}">
                    <a16:creationId xmlns:a16="http://schemas.microsoft.com/office/drawing/2014/main" id="{4E292D98-D0F8-4B38-BE56-32610E27CFEC}"/>
                  </a:ext>
                </a:extLst>
              </p:cNvPr>
              <p:cNvSpPr txBox="1"/>
              <p:nvPr/>
            </p:nvSpPr>
            <p:spPr>
              <a:xfrm>
                <a:off x="286204" y="5120445"/>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Km/h</a:t>
                </a:r>
              </a:p>
            </p:txBody>
          </p:sp>
          <p:sp>
            <p:nvSpPr>
              <p:cNvPr id="147" name="TextBox 146">
                <a:extLst>
                  <a:ext uri="{FF2B5EF4-FFF2-40B4-BE49-F238E27FC236}">
                    <a16:creationId xmlns:a16="http://schemas.microsoft.com/office/drawing/2014/main" id="{C888FEA0-36EA-4965-9B4A-924E8F08991D}"/>
                  </a:ext>
                </a:extLst>
              </p:cNvPr>
              <p:cNvSpPr txBox="1"/>
              <p:nvPr/>
            </p:nvSpPr>
            <p:spPr>
              <a:xfrm>
                <a:off x="5453269" y="6618232"/>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h</a:t>
                </a:r>
              </a:p>
            </p:txBody>
          </p:sp>
          <p:sp>
            <p:nvSpPr>
              <p:cNvPr id="148" name="TextBox 147">
                <a:extLst>
                  <a:ext uri="{FF2B5EF4-FFF2-40B4-BE49-F238E27FC236}">
                    <a16:creationId xmlns:a16="http://schemas.microsoft.com/office/drawing/2014/main" id="{6CB27EF5-550D-495A-86E6-3471536BB0E7}"/>
                  </a:ext>
                </a:extLst>
              </p:cNvPr>
              <p:cNvSpPr txBox="1"/>
              <p:nvPr/>
            </p:nvSpPr>
            <p:spPr>
              <a:xfrm>
                <a:off x="2119432" y="6633363"/>
                <a:ext cx="927100"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08:41</a:t>
                </a:r>
              </a:p>
            </p:txBody>
          </p:sp>
          <p:cxnSp>
            <p:nvCxnSpPr>
              <p:cNvPr id="149" name="Straight Connector 148">
                <a:extLst>
                  <a:ext uri="{FF2B5EF4-FFF2-40B4-BE49-F238E27FC236}">
                    <a16:creationId xmlns:a16="http://schemas.microsoft.com/office/drawing/2014/main" id="{1A99F338-86C0-4C62-9837-0837E5B924B5}"/>
                  </a:ext>
                </a:extLst>
              </p:cNvPr>
              <p:cNvCxnSpPr>
                <a:cxnSpLocks/>
              </p:cNvCxnSpPr>
              <p:nvPr/>
            </p:nvCxnSpPr>
            <p:spPr>
              <a:xfrm flipV="1">
                <a:off x="4066358" y="6516335"/>
                <a:ext cx="0" cy="109908"/>
              </a:xfrm>
              <a:prstGeom prst="line">
                <a:avLst/>
              </a:prstGeom>
              <a:ln w="57150">
                <a:solidFill>
                  <a:srgbClr val="0011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51" name="Straight Connector 150">
              <a:extLst>
                <a:ext uri="{FF2B5EF4-FFF2-40B4-BE49-F238E27FC236}">
                  <a16:creationId xmlns:a16="http://schemas.microsoft.com/office/drawing/2014/main" id="{063959B1-5667-4ED8-ACFE-0D6E49667A16}"/>
                </a:ext>
              </a:extLst>
            </p:cNvPr>
            <p:cNvCxnSpPr>
              <a:cxnSpLocks/>
            </p:cNvCxnSpPr>
            <p:nvPr/>
          </p:nvCxnSpPr>
          <p:spPr>
            <a:xfrm flipH="1">
              <a:off x="2672233" y="9973650"/>
              <a:ext cx="300524" cy="0"/>
            </a:xfrm>
            <a:prstGeom prst="line">
              <a:avLst/>
            </a:prstGeom>
            <a:ln w="57150">
              <a:solidFill>
                <a:srgbClr val="FF6155"/>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FE02908-FB1C-4003-B36D-32DFB3B8905D}"/>
                </a:ext>
              </a:extLst>
            </p:cNvPr>
            <p:cNvCxnSpPr>
              <a:cxnSpLocks/>
            </p:cNvCxnSpPr>
            <p:nvPr/>
          </p:nvCxnSpPr>
          <p:spPr>
            <a:xfrm flipH="1">
              <a:off x="3404717" y="10095093"/>
              <a:ext cx="642933" cy="0"/>
            </a:xfrm>
            <a:prstGeom prst="line">
              <a:avLst/>
            </a:prstGeom>
            <a:ln w="57150">
              <a:solidFill>
                <a:srgbClr val="FF6155"/>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BD21C83-9F58-4A5D-8640-03A2BF2F695C}"/>
                </a:ext>
              </a:extLst>
            </p:cNvPr>
            <p:cNvCxnSpPr>
              <a:cxnSpLocks/>
            </p:cNvCxnSpPr>
            <p:nvPr/>
          </p:nvCxnSpPr>
          <p:spPr>
            <a:xfrm flipH="1">
              <a:off x="4503227" y="10103211"/>
              <a:ext cx="642933" cy="0"/>
            </a:xfrm>
            <a:prstGeom prst="line">
              <a:avLst/>
            </a:prstGeom>
            <a:ln w="57150">
              <a:solidFill>
                <a:srgbClr val="FF6155"/>
              </a:solidFill>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F2238978-1440-415B-92B9-63EB43152C4A}"/>
              </a:ext>
            </a:extLst>
          </p:cNvPr>
          <p:cNvSpPr txBox="1"/>
          <p:nvPr/>
        </p:nvSpPr>
        <p:spPr>
          <a:xfrm>
            <a:off x="2285418" y="6720901"/>
            <a:ext cx="2287165" cy="369332"/>
          </a:xfrm>
          <a:prstGeom prst="rect">
            <a:avLst/>
          </a:prstGeom>
          <a:noFill/>
        </p:spPr>
        <p:txBody>
          <a:bodyPr wrap="square" rtlCol="0">
            <a:spAutoFit/>
          </a:bodyPr>
          <a:lstStyle/>
          <a:p>
            <a:pPr algn="ctr"/>
            <a:r>
              <a:rPr lang="de-CH" dirty="0">
                <a:solidFill>
                  <a:srgbClr val="00112E"/>
                </a:solidFill>
                <a:latin typeface="Artifakt Element Black" panose="020B0A03050000020004" pitchFamily="34" charset="0"/>
                <a:ea typeface="Artifakt Element Black" panose="020B0A03050000020004" pitchFamily="34" charset="0"/>
              </a:rPr>
              <a:t>Höhenmeter</a:t>
            </a:r>
          </a:p>
        </p:txBody>
      </p:sp>
      <p:sp>
        <p:nvSpPr>
          <p:cNvPr id="12" name="Freeform: Shape 11">
            <a:extLst>
              <a:ext uri="{FF2B5EF4-FFF2-40B4-BE49-F238E27FC236}">
                <a16:creationId xmlns:a16="http://schemas.microsoft.com/office/drawing/2014/main" id="{7DADDF12-38A4-4759-9687-94EAC25F684C}"/>
              </a:ext>
            </a:extLst>
          </p:cNvPr>
          <p:cNvSpPr/>
          <p:nvPr/>
        </p:nvSpPr>
        <p:spPr>
          <a:xfrm>
            <a:off x="2393950" y="3333750"/>
            <a:ext cx="3187700" cy="28384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7700" h="2838450">
                <a:moveTo>
                  <a:pt x="1949450" y="0"/>
                </a:moveTo>
                <a:cubicBezTo>
                  <a:pt x="1989538" y="120265"/>
                  <a:pt x="2032359" y="227623"/>
                  <a:pt x="2057400" y="349250"/>
                </a:cubicBezTo>
                <a:cubicBezTo>
                  <a:pt x="2097321" y="543152"/>
                  <a:pt x="2053465" y="384311"/>
                  <a:pt x="2101850" y="577850"/>
                </a:cubicBezTo>
                <a:cubicBezTo>
                  <a:pt x="2117221" y="639336"/>
                  <a:pt x="2133137" y="714362"/>
                  <a:pt x="2171700" y="768350"/>
                </a:cubicBezTo>
                <a:cubicBezTo>
                  <a:pt x="2187359" y="790273"/>
                  <a:pt x="2209264" y="807002"/>
                  <a:pt x="2228850" y="825500"/>
                </a:cubicBezTo>
                <a:cubicBezTo>
                  <a:pt x="2247380" y="843001"/>
                  <a:pt x="2264941" y="861942"/>
                  <a:pt x="2286000" y="876300"/>
                </a:cubicBezTo>
                <a:cubicBezTo>
                  <a:pt x="2490990" y="1016066"/>
                  <a:pt x="2507911" y="835523"/>
                  <a:pt x="2844800" y="1130300"/>
                </a:cubicBezTo>
                <a:cubicBezTo>
                  <a:pt x="2861733" y="1145117"/>
                  <a:pt x="2877009" y="1162075"/>
                  <a:pt x="2895600" y="1174750"/>
                </a:cubicBezTo>
                <a:cubicBezTo>
                  <a:pt x="2923799" y="1193977"/>
                  <a:pt x="2957759" y="1204342"/>
                  <a:pt x="2984500" y="1225550"/>
                </a:cubicBezTo>
                <a:cubicBezTo>
                  <a:pt x="3060741" y="1286017"/>
                  <a:pt x="3097964" y="1335543"/>
                  <a:pt x="3136900" y="1422400"/>
                </a:cubicBezTo>
                <a:cubicBezTo>
                  <a:pt x="3148677" y="1448671"/>
                  <a:pt x="3155317" y="1477020"/>
                  <a:pt x="3162300" y="1504950"/>
                </a:cubicBezTo>
                <a:cubicBezTo>
                  <a:pt x="3175088" y="1556100"/>
                  <a:pt x="3182024" y="1634503"/>
                  <a:pt x="3187700" y="1682750"/>
                </a:cubicBezTo>
                <a:cubicBezTo>
                  <a:pt x="3185583" y="1748367"/>
                  <a:pt x="3184141" y="1814009"/>
                  <a:pt x="3181350" y="1879600"/>
                </a:cubicBezTo>
                <a:cubicBezTo>
                  <a:pt x="3179907" y="1913502"/>
                  <a:pt x="3179799" y="1947608"/>
                  <a:pt x="3175000" y="1981200"/>
                </a:cubicBezTo>
                <a:cubicBezTo>
                  <a:pt x="3171297" y="2007119"/>
                  <a:pt x="3168271" y="2034298"/>
                  <a:pt x="3155950" y="2057400"/>
                </a:cubicBezTo>
                <a:cubicBezTo>
                  <a:pt x="3133833" y="2098868"/>
                  <a:pt x="3100965" y="2133635"/>
                  <a:pt x="3073400" y="2171700"/>
                </a:cubicBezTo>
                <a:cubicBezTo>
                  <a:pt x="2950489" y="2341435"/>
                  <a:pt x="3092296" y="2149852"/>
                  <a:pt x="2971800" y="2298700"/>
                </a:cubicBezTo>
                <a:cubicBezTo>
                  <a:pt x="2910375" y="2374578"/>
                  <a:pt x="2923668" y="2378811"/>
                  <a:pt x="2844800" y="2438400"/>
                </a:cubicBezTo>
                <a:cubicBezTo>
                  <a:pt x="2774516" y="2491504"/>
                  <a:pt x="2695194" y="2532792"/>
                  <a:pt x="2628900" y="2590800"/>
                </a:cubicBezTo>
                <a:cubicBezTo>
                  <a:pt x="2611270" y="2606227"/>
                  <a:pt x="2529659" y="2689497"/>
                  <a:pt x="2482850" y="2705100"/>
                </a:cubicBezTo>
                <a:cubicBezTo>
                  <a:pt x="2460399" y="2712584"/>
                  <a:pt x="2435958" y="2712060"/>
                  <a:pt x="2413000" y="2717800"/>
                </a:cubicBezTo>
                <a:cubicBezTo>
                  <a:pt x="2376612" y="2726897"/>
                  <a:pt x="2341803" y="2742063"/>
                  <a:pt x="2305050" y="2749550"/>
                </a:cubicBezTo>
                <a:cubicBezTo>
                  <a:pt x="2146176" y="2781913"/>
                  <a:pt x="2089883" y="2785568"/>
                  <a:pt x="1949450" y="2800350"/>
                </a:cubicBezTo>
                <a:cubicBezTo>
                  <a:pt x="1829091" y="2791092"/>
                  <a:pt x="1879561" y="2800514"/>
                  <a:pt x="1733550" y="2755900"/>
                </a:cubicBezTo>
                <a:cubicBezTo>
                  <a:pt x="1701543" y="2746120"/>
                  <a:pt x="1670192" y="2734297"/>
                  <a:pt x="1638300" y="2724150"/>
                </a:cubicBezTo>
                <a:cubicBezTo>
                  <a:pt x="1623616" y="2719478"/>
                  <a:pt x="1609188" y="2712934"/>
                  <a:pt x="1593850" y="2711450"/>
                </a:cubicBezTo>
                <a:cubicBezTo>
                  <a:pt x="1543242" y="2706552"/>
                  <a:pt x="1492250" y="2707217"/>
                  <a:pt x="1441450" y="2705100"/>
                </a:cubicBezTo>
                <a:cubicBezTo>
                  <a:pt x="1260059" y="2635334"/>
                  <a:pt x="1333553" y="2655901"/>
                  <a:pt x="1225550" y="2628900"/>
                </a:cubicBezTo>
                <a:cubicBezTo>
                  <a:pt x="1168400" y="2635250"/>
                  <a:pt x="1107217" y="2625926"/>
                  <a:pt x="1054100" y="2647950"/>
                </a:cubicBezTo>
                <a:cubicBezTo>
                  <a:pt x="1015388" y="2664001"/>
                  <a:pt x="994833" y="2707217"/>
                  <a:pt x="965200" y="2736850"/>
                </a:cubicBezTo>
                <a:cubicBezTo>
                  <a:pt x="948267" y="2753783"/>
                  <a:pt x="936823" y="2779242"/>
                  <a:pt x="914400" y="2787650"/>
                </a:cubicBezTo>
                <a:cubicBezTo>
                  <a:pt x="898751" y="2793519"/>
                  <a:pt x="820851" y="2823446"/>
                  <a:pt x="806450" y="2825750"/>
                </a:cubicBezTo>
                <a:cubicBezTo>
                  <a:pt x="790097" y="2828366"/>
                  <a:pt x="579413" y="2838372"/>
                  <a:pt x="577850" y="2838450"/>
                </a:cubicBezTo>
                <a:cubicBezTo>
                  <a:pt x="514350" y="2836333"/>
                  <a:pt x="450677" y="2837235"/>
                  <a:pt x="387350" y="2832100"/>
                </a:cubicBezTo>
                <a:cubicBezTo>
                  <a:pt x="371991" y="2830855"/>
                  <a:pt x="357849" y="2823137"/>
                  <a:pt x="342900" y="2819400"/>
                </a:cubicBezTo>
                <a:cubicBezTo>
                  <a:pt x="183562" y="2779566"/>
                  <a:pt x="357058" y="2828353"/>
                  <a:pt x="254000" y="2794000"/>
                </a:cubicBezTo>
                <a:cubicBezTo>
                  <a:pt x="239381" y="2789127"/>
                  <a:pt x="224169" y="2786173"/>
                  <a:pt x="209550" y="2781300"/>
                </a:cubicBezTo>
                <a:cubicBezTo>
                  <a:pt x="164373" y="2766241"/>
                  <a:pt x="88925" y="2734146"/>
                  <a:pt x="57150" y="2711450"/>
                </a:cubicBezTo>
                <a:cubicBezTo>
                  <a:pt x="8849" y="2676949"/>
                  <a:pt x="28986" y="2687843"/>
                  <a:pt x="0" y="267335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6" name="Group 155">
            <a:extLst>
              <a:ext uri="{FF2B5EF4-FFF2-40B4-BE49-F238E27FC236}">
                <a16:creationId xmlns:a16="http://schemas.microsoft.com/office/drawing/2014/main" id="{237DA5B0-E396-48B4-BAD1-6F33F3765782}"/>
              </a:ext>
            </a:extLst>
          </p:cNvPr>
          <p:cNvGrpSpPr/>
          <p:nvPr/>
        </p:nvGrpSpPr>
        <p:grpSpPr>
          <a:xfrm rot="19595975">
            <a:off x="940144" y="3817124"/>
            <a:ext cx="1032542" cy="2169351"/>
            <a:chOff x="1746931" y="2745379"/>
            <a:chExt cx="1507867" cy="3266295"/>
          </a:xfrm>
        </p:grpSpPr>
        <p:cxnSp>
          <p:nvCxnSpPr>
            <p:cNvPr id="157" name="Straight Connector 156">
              <a:extLst>
                <a:ext uri="{FF2B5EF4-FFF2-40B4-BE49-F238E27FC236}">
                  <a16:creationId xmlns:a16="http://schemas.microsoft.com/office/drawing/2014/main" id="{F1C8F9F1-70D6-4255-A586-D66426FD7227}"/>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61CE9-6EC9-4021-AE59-0DC3776AA594}"/>
                </a:ext>
              </a:extLst>
            </p:cNvPr>
            <p:cNvCxnSpPr>
              <a:cxnSpLocks/>
            </p:cNvCxnSpPr>
            <p:nvPr/>
          </p:nvCxnSpPr>
          <p:spPr>
            <a:xfrm rot="2004025" flipV="1">
              <a:off x="2892012" y="2745379"/>
              <a:ext cx="362786" cy="929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A194AF-0B9E-493D-859D-8C134F237195}"/>
                </a:ext>
              </a:extLst>
            </p:cNvPr>
            <p:cNvCxnSpPr>
              <a:cxnSpLocks/>
            </p:cNvCxnSpPr>
            <p:nvPr/>
          </p:nvCxnSpPr>
          <p:spPr>
            <a:xfrm rot="2004025" flipV="1">
              <a:off x="1746931" y="5919986"/>
              <a:ext cx="357833" cy="916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7D7E9CB-F2E3-4409-93BB-000695CBD16A}"/>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E42620A-0829-4392-A038-71963B26EBB6}"/>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B48167F-B799-45EC-B257-679E7E62DF36}"/>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1B964EF-7102-4514-83F3-3CFA70CEF84A}"/>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7DF4EE-707A-4D5F-AE3B-87DDA2DA27C6}"/>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DF249657-54A8-44E0-A33D-87B1AEA3E42A}"/>
                  </a:ext>
                </a:extLst>
              </p14:cNvPr>
              <p14:cNvContentPartPr/>
              <p14:nvPr/>
            </p14:nvContentPartPr>
            <p14:xfrm>
              <a:off x="2346530" y="3328680"/>
              <a:ext cx="2227320" cy="2701800"/>
            </p14:xfrm>
          </p:contentPart>
        </mc:Choice>
        <mc:Fallback xmlns="">
          <p:pic>
            <p:nvPicPr>
              <p:cNvPr id="43" name="Ink 42">
                <a:extLst>
                  <a:ext uri="{FF2B5EF4-FFF2-40B4-BE49-F238E27FC236}">
                    <a16:creationId xmlns:a16="http://schemas.microsoft.com/office/drawing/2014/main" id="{DF249657-54A8-44E0-A33D-87B1AEA3E42A}"/>
                  </a:ext>
                </a:extLst>
              </p:cNvPr>
              <p:cNvPicPr/>
              <p:nvPr/>
            </p:nvPicPr>
            <p:blipFill>
              <a:blip r:embed="rId14"/>
              <a:stretch>
                <a:fillRect/>
              </a:stretch>
            </p:blipFill>
            <p:spPr>
              <a:xfrm>
                <a:off x="2318090" y="3300236"/>
                <a:ext cx="2284200" cy="2758688"/>
              </a:xfrm>
              <a:prstGeom prst="rect">
                <a:avLst/>
              </a:prstGeom>
            </p:spPr>
          </p:pic>
        </mc:Fallback>
      </mc:AlternateContent>
      <p:sp>
        <p:nvSpPr>
          <p:cNvPr id="10" name="Freeform: Shape 9">
            <a:extLst>
              <a:ext uri="{FF2B5EF4-FFF2-40B4-BE49-F238E27FC236}">
                <a16:creationId xmlns:a16="http://schemas.microsoft.com/office/drawing/2014/main" id="{8941CB59-ECB6-4078-B737-0D672FD43DEE}"/>
              </a:ext>
            </a:extLst>
          </p:cNvPr>
          <p:cNvSpPr/>
          <p:nvPr/>
        </p:nvSpPr>
        <p:spPr>
          <a:xfrm>
            <a:off x="2362199" y="3019882"/>
            <a:ext cx="1833563" cy="1501318"/>
          </a:xfrm>
          <a:custGeom>
            <a:avLst/>
            <a:gdLst>
              <a:gd name="connsiteX0" fmla="*/ 1809750 w 1809750"/>
              <a:gd name="connsiteY0" fmla="*/ 146050 h 1371600"/>
              <a:gd name="connsiteX1" fmla="*/ 1676400 w 1809750"/>
              <a:gd name="connsiteY1" fmla="*/ 139700 h 1371600"/>
              <a:gd name="connsiteX2" fmla="*/ 1174750 w 1809750"/>
              <a:gd name="connsiteY2" fmla="*/ 12700 h 1371600"/>
              <a:gd name="connsiteX3" fmla="*/ 984250 w 1809750"/>
              <a:gd name="connsiteY3" fmla="*/ 0 h 1371600"/>
              <a:gd name="connsiteX4" fmla="*/ 908050 w 1809750"/>
              <a:gd name="connsiteY4" fmla="*/ 19050 h 1371600"/>
              <a:gd name="connsiteX5" fmla="*/ 812800 w 1809750"/>
              <a:gd name="connsiteY5" fmla="*/ 76200 h 1371600"/>
              <a:gd name="connsiteX6" fmla="*/ 762000 w 1809750"/>
              <a:gd name="connsiteY6" fmla="*/ 133350 h 1371600"/>
              <a:gd name="connsiteX7" fmla="*/ 679450 w 1809750"/>
              <a:gd name="connsiteY7" fmla="*/ 279400 h 1371600"/>
              <a:gd name="connsiteX8" fmla="*/ 654050 w 1809750"/>
              <a:gd name="connsiteY8" fmla="*/ 355600 h 1371600"/>
              <a:gd name="connsiteX9" fmla="*/ 635000 w 1809750"/>
              <a:gd name="connsiteY9" fmla="*/ 533400 h 1371600"/>
              <a:gd name="connsiteX10" fmla="*/ 609600 w 1809750"/>
              <a:gd name="connsiteY10" fmla="*/ 622300 h 1371600"/>
              <a:gd name="connsiteX11" fmla="*/ 527050 w 1809750"/>
              <a:gd name="connsiteY11" fmla="*/ 762000 h 1371600"/>
              <a:gd name="connsiteX12" fmla="*/ 501650 w 1809750"/>
              <a:gd name="connsiteY12" fmla="*/ 812800 h 1371600"/>
              <a:gd name="connsiteX13" fmla="*/ 444500 w 1809750"/>
              <a:gd name="connsiteY13" fmla="*/ 844550 h 1371600"/>
              <a:gd name="connsiteX14" fmla="*/ 247650 w 1809750"/>
              <a:gd name="connsiteY14" fmla="*/ 889000 h 1371600"/>
              <a:gd name="connsiteX15" fmla="*/ 63500 w 1809750"/>
              <a:gd name="connsiteY15" fmla="*/ 920750 h 1371600"/>
              <a:gd name="connsiteX16" fmla="*/ 44450 w 1809750"/>
              <a:gd name="connsiteY16" fmla="*/ 958850 h 1371600"/>
              <a:gd name="connsiteX17" fmla="*/ 31750 w 1809750"/>
              <a:gd name="connsiteY17" fmla="*/ 1066800 h 1371600"/>
              <a:gd name="connsiteX18" fmla="*/ 25400 w 1809750"/>
              <a:gd name="connsiteY18" fmla="*/ 1130300 h 1371600"/>
              <a:gd name="connsiteX19" fmla="*/ 19050 w 1809750"/>
              <a:gd name="connsiteY19" fmla="*/ 1162050 h 1371600"/>
              <a:gd name="connsiteX20" fmla="*/ 6350 w 1809750"/>
              <a:gd name="connsiteY20" fmla="*/ 1257300 h 1371600"/>
              <a:gd name="connsiteX21" fmla="*/ 0 w 1809750"/>
              <a:gd name="connsiteY21"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0" h="1371600">
                <a:moveTo>
                  <a:pt x="1809750" y="146050"/>
                </a:moveTo>
                <a:cubicBezTo>
                  <a:pt x="1765300" y="143933"/>
                  <a:pt x="1719950" y="148846"/>
                  <a:pt x="1676400" y="139700"/>
                </a:cubicBezTo>
                <a:cubicBezTo>
                  <a:pt x="1507590" y="104250"/>
                  <a:pt x="1346860" y="24174"/>
                  <a:pt x="1174750" y="12700"/>
                </a:cubicBezTo>
                <a:lnTo>
                  <a:pt x="984250" y="0"/>
                </a:lnTo>
                <a:cubicBezTo>
                  <a:pt x="958850" y="6350"/>
                  <a:pt x="931975" y="8417"/>
                  <a:pt x="908050" y="19050"/>
                </a:cubicBezTo>
                <a:cubicBezTo>
                  <a:pt x="874215" y="34088"/>
                  <a:pt x="841959" y="53380"/>
                  <a:pt x="812800" y="76200"/>
                </a:cubicBezTo>
                <a:cubicBezTo>
                  <a:pt x="792728" y="91908"/>
                  <a:pt x="777293" y="112960"/>
                  <a:pt x="762000" y="133350"/>
                </a:cubicBezTo>
                <a:cubicBezTo>
                  <a:pt x="734012" y="170668"/>
                  <a:pt x="697265" y="236644"/>
                  <a:pt x="679450" y="279400"/>
                </a:cubicBezTo>
                <a:cubicBezTo>
                  <a:pt x="669152" y="304114"/>
                  <a:pt x="662517" y="330200"/>
                  <a:pt x="654050" y="355600"/>
                </a:cubicBezTo>
                <a:cubicBezTo>
                  <a:pt x="649843" y="410297"/>
                  <a:pt x="646010" y="480187"/>
                  <a:pt x="635000" y="533400"/>
                </a:cubicBezTo>
                <a:cubicBezTo>
                  <a:pt x="628756" y="563580"/>
                  <a:pt x="620663" y="593535"/>
                  <a:pt x="609600" y="622300"/>
                </a:cubicBezTo>
                <a:cubicBezTo>
                  <a:pt x="576468" y="708444"/>
                  <a:pt x="572753" y="687214"/>
                  <a:pt x="527050" y="762000"/>
                </a:cubicBezTo>
                <a:cubicBezTo>
                  <a:pt x="517178" y="778154"/>
                  <a:pt x="515037" y="799413"/>
                  <a:pt x="501650" y="812800"/>
                </a:cubicBezTo>
                <a:cubicBezTo>
                  <a:pt x="486240" y="828210"/>
                  <a:pt x="464447" y="835773"/>
                  <a:pt x="444500" y="844550"/>
                </a:cubicBezTo>
                <a:cubicBezTo>
                  <a:pt x="335982" y="892298"/>
                  <a:pt x="358864" y="881586"/>
                  <a:pt x="247650" y="889000"/>
                </a:cubicBezTo>
                <a:cubicBezTo>
                  <a:pt x="186267" y="899583"/>
                  <a:pt x="122406" y="900501"/>
                  <a:pt x="63500" y="920750"/>
                </a:cubicBezTo>
                <a:cubicBezTo>
                  <a:pt x="50072" y="925366"/>
                  <a:pt x="47466" y="944975"/>
                  <a:pt x="44450" y="958850"/>
                </a:cubicBezTo>
                <a:cubicBezTo>
                  <a:pt x="36753" y="994255"/>
                  <a:pt x="35751" y="1030790"/>
                  <a:pt x="31750" y="1066800"/>
                </a:cubicBezTo>
                <a:cubicBezTo>
                  <a:pt x="29401" y="1087942"/>
                  <a:pt x="28211" y="1109214"/>
                  <a:pt x="25400" y="1130300"/>
                </a:cubicBezTo>
                <a:cubicBezTo>
                  <a:pt x="23974" y="1140998"/>
                  <a:pt x="20576" y="1151366"/>
                  <a:pt x="19050" y="1162050"/>
                </a:cubicBezTo>
                <a:cubicBezTo>
                  <a:pt x="-4265" y="1325258"/>
                  <a:pt x="26292" y="1137647"/>
                  <a:pt x="6350" y="1257300"/>
                </a:cubicBezTo>
                <a:cubicBezTo>
                  <a:pt x="-124" y="1367363"/>
                  <a:pt x="0" y="1329204"/>
                  <a:pt x="0" y="137160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Freeform: Shape 1">
            <a:extLst>
              <a:ext uri="{FF2B5EF4-FFF2-40B4-BE49-F238E27FC236}">
                <a16:creationId xmlns:a16="http://schemas.microsoft.com/office/drawing/2014/main" id="{3CCFA3C2-D704-4F3D-A4A8-01FA1087A6A4}"/>
              </a:ext>
            </a:extLst>
          </p:cNvPr>
          <p:cNvSpPr/>
          <p:nvPr/>
        </p:nvSpPr>
        <p:spPr>
          <a:xfrm>
            <a:off x="1333500" y="3803641"/>
            <a:ext cx="1054100" cy="2181203"/>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4100" h="225425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76290" y="1405872"/>
                  <a:pt x="965200" y="1435109"/>
                </a:cubicBezTo>
                <a:cubicBezTo>
                  <a:pt x="888974" y="1636070"/>
                  <a:pt x="993498" y="1371869"/>
                  <a:pt x="908050" y="1574809"/>
                </a:cubicBezTo>
                <a:cubicBezTo>
                  <a:pt x="901032" y="1591477"/>
                  <a:pt x="897574" y="1609686"/>
                  <a:pt x="889000" y="1625609"/>
                </a:cubicBezTo>
                <a:cubicBezTo>
                  <a:pt x="867831" y="1664923"/>
                  <a:pt x="857438" y="1716936"/>
                  <a:pt x="819150" y="1739909"/>
                </a:cubicBezTo>
                <a:cubicBezTo>
                  <a:pt x="808567" y="1746259"/>
                  <a:pt x="796574" y="1750703"/>
                  <a:pt x="787400" y="1758959"/>
                </a:cubicBezTo>
                <a:cubicBezTo>
                  <a:pt x="770732" y="1773961"/>
                  <a:pt x="728909" y="1834228"/>
                  <a:pt x="717550" y="1847859"/>
                </a:cubicBezTo>
                <a:cubicBezTo>
                  <a:pt x="699320" y="1869736"/>
                  <a:pt x="678357" y="1889258"/>
                  <a:pt x="660400" y="1911359"/>
                </a:cubicBezTo>
                <a:cubicBezTo>
                  <a:pt x="633015" y="1945064"/>
                  <a:pt x="634209" y="1956995"/>
                  <a:pt x="609600" y="1993909"/>
                </a:cubicBezTo>
                <a:cubicBezTo>
                  <a:pt x="474591" y="2196422"/>
                  <a:pt x="668091" y="1887957"/>
                  <a:pt x="539750" y="2101859"/>
                </a:cubicBezTo>
                <a:cubicBezTo>
                  <a:pt x="531897" y="2114947"/>
                  <a:pt x="521586" y="2126520"/>
                  <a:pt x="514350" y="2139959"/>
                </a:cubicBezTo>
                <a:cubicBezTo>
                  <a:pt x="506707" y="2154152"/>
                  <a:pt x="503298" y="2170413"/>
                  <a:pt x="495300" y="2184409"/>
                </a:cubicBezTo>
                <a:cubicBezTo>
                  <a:pt x="486266" y="2200218"/>
                  <a:pt x="473326" y="2213497"/>
                  <a:pt x="463550" y="2228859"/>
                </a:cubicBezTo>
                <a:cubicBezTo>
                  <a:pt x="458468" y="2236845"/>
                  <a:pt x="450850" y="2254259"/>
                  <a:pt x="450850" y="2254259"/>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BFAD8D4F-C210-4A04-847E-B98CB3848B28}"/>
              </a:ext>
            </a:extLst>
          </p:cNvPr>
          <p:cNvSpPr/>
          <p:nvPr/>
        </p:nvSpPr>
        <p:spPr>
          <a:xfrm>
            <a:off x="952500" y="3869678"/>
            <a:ext cx="606264" cy="2152777"/>
          </a:xfrm>
          <a:custGeom>
            <a:avLst/>
            <a:gdLst>
              <a:gd name="connsiteX0" fmla="*/ 76200 w 565150"/>
              <a:gd name="connsiteY0" fmla="*/ 0 h 2190971"/>
              <a:gd name="connsiteX1" fmla="*/ 31750 w 565150"/>
              <a:gd name="connsiteY1" fmla="*/ 12700 h 2190971"/>
              <a:gd name="connsiteX2" fmla="*/ 6350 w 565150"/>
              <a:gd name="connsiteY2" fmla="*/ 101600 h 2190971"/>
              <a:gd name="connsiteX3" fmla="*/ 12700 w 565150"/>
              <a:gd name="connsiteY3" fmla="*/ 387350 h 2190971"/>
              <a:gd name="connsiteX4" fmla="*/ 19050 w 565150"/>
              <a:gd name="connsiteY4" fmla="*/ 495300 h 2190971"/>
              <a:gd name="connsiteX5" fmla="*/ 25400 w 565150"/>
              <a:gd name="connsiteY5" fmla="*/ 615950 h 2190971"/>
              <a:gd name="connsiteX6" fmla="*/ 50800 w 565150"/>
              <a:gd name="connsiteY6" fmla="*/ 908050 h 2190971"/>
              <a:gd name="connsiteX7" fmla="*/ 63500 w 565150"/>
              <a:gd name="connsiteY7" fmla="*/ 984250 h 2190971"/>
              <a:gd name="connsiteX8" fmla="*/ 69850 w 565150"/>
              <a:gd name="connsiteY8" fmla="*/ 1098550 h 2190971"/>
              <a:gd name="connsiteX9" fmla="*/ 69850 w 565150"/>
              <a:gd name="connsiteY9" fmla="*/ 1257300 h 2190971"/>
              <a:gd name="connsiteX10" fmla="*/ 44450 w 565150"/>
              <a:gd name="connsiteY10" fmla="*/ 1333500 h 2190971"/>
              <a:gd name="connsiteX11" fmla="*/ 0 w 565150"/>
              <a:gd name="connsiteY11" fmla="*/ 1517650 h 2190971"/>
              <a:gd name="connsiteX12" fmla="*/ 6350 w 565150"/>
              <a:gd name="connsiteY12" fmla="*/ 1612900 h 2190971"/>
              <a:gd name="connsiteX13" fmla="*/ 120650 w 565150"/>
              <a:gd name="connsiteY13" fmla="*/ 1790700 h 2190971"/>
              <a:gd name="connsiteX14" fmla="*/ 203200 w 565150"/>
              <a:gd name="connsiteY14" fmla="*/ 1847850 h 2190971"/>
              <a:gd name="connsiteX15" fmla="*/ 260350 w 565150"/>
              <a:gd name="connsiteY15" fmla="*/ 1898650 h 2190971"/>
              <a:gd name="connsiteX16" fmla="*/ 361950 w 565150"/>
              <a:gd name="connsiteY16" fmla="*/ 2006600 h 2190971"/>
              <a:gd name="connsiteX17" fmla="*/ 368300 w 565150"/>
              <a:gd name="connsiteY17" fmla="*/ 2025650 h 2190971"/>
              <a:gd name="connsiteX18" fmla="*/ 450850 w 565150"/>
              <a:gd name="connsiteY18" fmla="*/ 2127250 h 2190971"/>
              <a:gd name="connsiteX19" fmla="*/ 469900 w 565150"/>
              <a:gd name="connsiteY19" fmla="*/ 2165350 h 2190971"/>
              <a:gd name="connsiteX20" fmla="*/ 514350 w 565150"/>
              <a:gd name="connsiteY20" fmla="*/ 2184400 h 2190971"/>
              <a:gd name="connsiteX21" fmla="*/ 565150 w 565150"/>
              <a:gd name="connsiteY21" fmla="*/ 2190750 h 219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150" h="2190971">
                <a:moveTo>
                  <a:pt x="76200" y="0"/>
                </a:moveTo>
                <a:cubicBezTo>
                  <a:pt x="61383" y="4233"/>
                  <a:pt x="40480" y="2"/>
                  <a:pt x="31750" y="12700"/>
                </a:cubicBezTo>
                <a:cubicBezTo>
                  <a:pt x="14290" y="38096"/>
                  <a:pt x="6350" y="101600"/>
                  <a:pt x="6350" y="101600"/>
                </a:cubicBezTo>
                <a:cubicBezTo>
                  <a:pt x="8467" y="196850"/>
                  <a:pt x="9628" y="292126"/>
                  <a:pt x="12700" y="387350"/>
                </a:cubicBezTo>
                <a:cubicBezTo>
                  <a:pt x="13862" y="423377"/>
                  <a:pt x="17051" y="459310"/>
                  <a:pt x="19050" y="495300"/>
                </a:cubicBezTo>
                <a:cubicBezTo>
                  <a:pt x="21284" y="535510"/>
                  <a:pt x="22779" y="575763"/>
                  <a:pt x="25400" y="615950"/>
                </a:cubicBezTo>
                <a:cubicBezTo>
                  <a:pt x="31180" y="704571"/>
                  <a:pt x="39092" y="817315"/>
                  <a:pt x="50800" y="908050"/>
                </a:cubicBezTo>
                <a:cubicBezTo>
                  <a:pt x="54095" y="933589"/>
                  <a:pt x="59267" y="958850"/>
                  <a:pt x="63500" y="984250"/>
                </a:cubicBezTo>
                <a:cubicBezTo>
                  <a:pt x="65617" y="1022350"/>
                  <a:pt x="67393" y="1060470"/>
                  <a:pt x="69850" y="1098550"/>
                </a:cubicBezTo>
                <a:cubicBezTo>
                  <a:pt x="74967" y="1177861"/>
                  <a:pt x="81436" y="1180059"/>
                  <a:pt x="69850" y="1257300"/>
                </a:cubicBezTo>
                <a:cubicBezTo>
                  <a:pt x="47178" y="1408449"/>
                  <a:pt x="69119" y="1243047"/>
                  <a:pt x="44450" y="1333500"/>
                </a:cubicBezTo>
                <a:cubicBezTo>
                  <a:pt x="27835" y="1394421"/>
                  <a:pt x="0" y="1517650"/>
                  <a:pt x="0" y="1517650"/>
                </a:cubicBezTo>
                <a:cubicBezTo>
                  <a:pt x="2117" y="1549400"/>
                  <a:pt x="-3713" y="1582712"/>
                  <a:pt x="6350" y="1612900"/>
                </a:cubicBezTo>
                <a:cubicBezTo>
                  <a:pt x="18434" y="1649152"/>
                  <a:pt x="82787" y="1756443"/>
                  <a:pt x="120650" y="1790700"/>
                </a:cubicBezTo>
                <a:cubicBezTo>
                  <a:pt x="145467" y="1813154"/>
                  <a:pt x="176718" y="1827386"/>
                  <a:pt x="203200" y="1847850"/>
                </a:cubicBezTo>
                <a:cubicBezTo>
                  <a:pt x="223368" y="1863435"/>
                  <a:pt x="241871" y="1881095"/>
                  <a:pt x="260350" y="1898650"/>
                </a:cubicBezTo>
                <a:cubicBezTo>
                  <a:pt x="325582" y="1960620"/>
                  <a:pt x="317308" y="1953029"/>
                  <a:pt x="361950" y="2006600"/>
                </a:cubicBezTo>
                <a:cubicBezTo>
                  <a:pt x="364067" y="2012950"/>
                  <a:pt x="364706" y="2020003"/>
                  <a:pt x="368300" y="2025650"/>
                </a:cubicBezTo>
                <a:cubicBezTo>
                  <a:pt x="430624" y="2123588"/>
                  <a:pt x="381062" y="2029547"/>
                  <a:pt x="450850" y="2127250"/>
                </a:cubicBezTo>
                <a:cubicBezTo>
                  <a:pt x="459103" y="2138804"/>
                  <a:pt x="459346" y="2155851"/>
                  <a:pt x="469900" y="2165350"/>
                </a:cubicBezTo>
                <a:cubicBezTo>
                  <a:pt x="481882" y="2176134"/>
                  <a:pt x="499200" y="2178891"/>
                  <a:pt x="514350" y="2184400"/>
                </a:cubicBezTo>
                <a:cubicBezTo>
                  <a:pt x="537460" y="2192803"/>
                  <a:pt x="541213" y="2190750"/>
                  <a:pt x="565150" y="2190750"/>
                </a:cubicBezTo>
              </a:path>
            </a:pathLst>
          </a:cu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7" name="Straight Connector 46">
            <a:extLst>
              <a:ext uri="{FF2B5EF4-FFF2-40B4-BE49-F238E27FC236}">
                <a16:creationId xmlns:a16="http://schemas.microsoft.com/office/drawing/2014/main" id="{8678C4F0-ED55-4FE8-9001-B3B045B3126A}"/>
              </a:ext>
            </a:extLst>
          </p:cNvPr>
          <p:cNvCxnSpPr>
            <a:cxnSpLocks/>
            <a:stCxn id="5" idx="4"/>
            <a:endCxn id="2" idx="30"/>
          </p:cNvCxnSpPr>
          <p:nvPr/>
        </p:nvCxnSpPr>
        <p:spPr>
          <a:xfrm flipH="1">
            <a:off x="1784350" y="5969000"/>
            <a:ext cx="468629" cy="15844"/>
          </a:xfrm>
          <a:prstGeom prst="line">
            <a:avLst/>
          </a:prstGeom>
          <a:ln w="57150">
            <a:solidFill>
              <a:srgbClr val="0077BA"/>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BE3C305D-20C6-4811-9AA5-92F212A3B3C5}"/>
              </a:ext>
            </a:extLst>
          </p:cNvPr>
          <p:cNvSpPr/>
          <p:nvPr/>
        </p:nvSpPr>
        <p:spPr>
          <a:xfrm>
            <a:off x="2241549" y="5240740"/>
            <a:ext cx="45719" cy="728260"/>
          </a:xfrm>
          <a:custGeom>
            <a:avLst/>
            <a:gdLst>
              <a:gd name="connsiteX0" fmla="*/ 25400 w 25400"/>
              <a:gd name="connsiteY0" fmla="*/ 0 h 673100"/>
              <a:gd name="connsiteX1" fmla="*/ 12700 w 25400"/>
              <a:gd name="connsiteY1" fmla="*/ 76200 h 673100"/>
              <a:gd name="connsiteX2" fmla="*/ 6350 w 25400"/>
              <a:gd name="connsiteY2" fmla="*/ 355600 h 673100"/>
              <a:gd name="connsiteX3" fmla="*/ 0 w 25400"/>
              <a:gd name="connsiteY3" fmla="*/ 552450 h 673100"/>
              <a:gd name="connsiteX4" fmla="*/ 6350 w 25400"/>
              <a:gd name="connsiteY4" fmla="*/ 673100 h 67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673100">
                <a:moveTo>
                  <a:pt x="25400" y="0"/>
                </a:moveTo>
                <a:cubicBezTo>
                  <a:pt x="21240" y="20798"/>
                  <a:pt x="13468" y="56605"/>
                  <a:pt x="12700" y="76200"/>
                </a:cubicBezTo>
                <a:cubicBezTo>
                  <a:pt x="9050" y="169286"/>
                  <a:pt x="8833" y="262476"/>
                  <a:pt x="6350" y="355600"/>
                </a:cubicBezTo>
                <a:cubicBezTo>
                  <a:pt x="4600" y="421227"/>
                  <a:pt x="2117" y="486833"/>
                  <a:pt x="0" y="552450"/>
                </a:cubicBezTo>
                <a:cubicBezTo>
                  <a:pt x="6599" y="664626"/>
                  <a:pt x="6350" y="624354"/>
                  <a:pt x="6350" y="6731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50590" y="4917196"/>
            <a:ext cx="914400" cy="914400"/>
          </a:xfrm>
          <a:prstGeom prst="rect">
            <a:avLst/>
          </a:prstGeom>
        </p:spPr>
      </p:pic>
      <p:cxnSp>
        <p:nvCxnSpPr>
          <p:cNvPr id="133" name="Straight Arrow Connector 132">
            <a:extLst>
              <a:ext uri="{FF2B5EF4-FFF2-40B4-BE49-F238E27FC236}">
                <a16:creationId xmlns:a16="http://schemas.microsoft.com/office/drawing/2014/main" id="{D36E2C50-02E6-4196-A26C-6D7088CE94D4}"/>
              </a:ext>
            </a:extLst>
          </p:cNvPr>
          <p:cNvCxnSpPr>
            <a:cxnSpLocks/>
          </p:cNvCxnSpPr>
          <p:nvPr/>
        </p:nvCxnSpPr>
        <p:spPr>
          <a:xfrm flipH="1" flipV="1">
            <a:off x="1362327" y="6917543"/>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3D0C823-EC98-4183-8729-1DD92A3FF0FE}"/>
              </a:ext>
            </a:extLst>
          </p:cNvPr>
          <p:cNvCxnSpPr>
            <a:cxnSpLocks/>
          </p:cNvCxnSpPr>
          <p:nvPr/>
        </p:nvCxnSpPr>
        <p:spPr>
          <a:xfrm flipH="1" flipV="1">
            <a:off x="1355179" y="8912148"/>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ED582A2-1F80-4048-AE64-0C365C52DC8A}"/>
              </a:ext>
            </a:extLst>
          </p:cNvPr>
          <p:cNvCxnSpPr>
            <a:cxnSpLocks/>
          </p:cNvCxnSpPr>
          <p:nvPr/>
        </p:nvCxnSpPr>
        <p:spPr>
          <a:xfrm flipH="1" flipV="1">
            <a:off x="2435477" y="6917543"/>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6B01D5D5-CE67-4F40-9A61-F35DA480DF6B}"/>
              </a:ext>
            </a:extLst>
          </p:cNvPr>
          <p:cNvCxnSpPr>
            <a:cxnSpLocks/>
          </p:cNvCxnSpPr>
          <p:nvPr/>
        </p:nvCxnSpPr>
        <p:spPr>
          <a:xfrm flipH="1" flipV="1">
            <a:off x="2429127" y="8902514"/>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9A0B145-8094-4C8A-9D47-2177582CD300}"/>
              </a:ext>
            </a:extLst>
          </p:cNvPr>
          <p:cNvCxnSpPr>
            <a:cxnSpLocks/>
          </p:cNvCxnSpPr>
          <p:nvPr/>
        </p:nvCxnSpPr>
        <p:spPr>
          <a:xfrm flipH="1" flipV="1">
            <a:off x="3108577" y="6917543"/>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F0526AFC-893B-4E4D-81BC-3E1D1C741882}"/>
              </a:ext>
            </a:extLst>
          </p:cNvPr>
          <p:cNvCxnSpPr>
            <a:cxnSpLocks/>
          </p:cNvCxnSpPr>
          <p:nvPr/>
        </p:nvCxnSpPr>
        <p:spPr>
          <a:xfrm flipH="1" flipV="1">
            <a:off x="3108577" y="8892393"/>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CCE2E0C-ED44-40C4-8CDB-59A8A17C5E8B}"/>
              </a:ext>
            </a:extLst>
          </p:cNvPr>
          <p:cNvCxnSpPr>
            <a:cxnSpLocks/>
          </p:cNvCxnSpPr>
          <p:nvPr/>
        </p:nvCxnSpPr>
        <p:spPr>
          <a:xfrm flipH="1" flipV="1">
            <a:off x="3407768" y="6916825"/>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14868E2-2F00-49CE-B5AC-83873863E7FD}"/>
              </a:ext>
            </a:extLst>
          </p:cNvPr>
          <p:cNvCxnSpPr>
            <a:cxnSpLocks/>
          </p:cNvCxnSpPr>
          <p:nvPr/>
        </p:nvCxnSpPr>
        <p:spPr>
          <a:xfrm flipH="1" flipV="1">
            <a:off x="3407768" y="8891675"/>
            <a:ext cx="13244" cy="1374016"/>
          </a:xfrm>
          <a:prstGeom prst="straightConnector1">
            <a:avLst/>
          </a:prstGeom>
          <a:ln w="57150">
            <a:solidFill>
              <a:srgbClr val="00112E">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173">
            <a:hlinkClick r:id="rId17" action="ppaction://hlinksldjump"/>
            <a:extLst>
              <a:ext uri="{FF2B5EF4-FFF2-40B4-BE49-F238E27FC236}">
                <a16:creationId xmlns:a16="http://schemas.microsoft.com/office/drawing/2014/main" id="{B4D2FCB2-3F70-4547-ADEF-B605605CB546}"/>
              </a:ext>
            </a:extLst>
          </p:cNvPr>
          <p:cNvSpPr/>
          <p:nvPr/>
        </p:nvSpPr>
        <p:spPr>
          <a:xfrm>
            <a:off x="4620481" y="4520657"/>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TextBox 174">
            <a:extLst>
              <a:ext uri="{FF2B5EF4-FFF2-40B4-BE49-F238E27FC236}">
                <a16:creationId xmlns:a16="http://schemas.microsoft.com/office/drawing/2014/main" id="{F3418E49-DFC1-4911-BD1D-7222A28458CC}"/>
              </a:ext>
            </a:extLst>
          </p:cNvPr>
          <p:cNvSpPr txBox="1"/>
          <p:nvPr/>
        </p:nvSpPr>
        <p:spPr>
          <a:xfrm>
            <a:off x="2672233" y="635932"/>
            <a:ext cx="5492091" cy="584775"/>
          </a:xfrm>
          <a:prstGeom prst="rect">
            <a:avLst/>
          </a:prstGeom>
          <a:noFill/>
        </p:spPr>
        <p:txBody>
          <a:bodyPr wrap="square" rtlCol="0">
            <a:spAutoFit/>
          </a:bodyPr>
          <a:lstStyle/>
          <a:p>
            <a:r>
              <a:rPr lang="de-CH" sz="3200" dirty="0">
                <a:solidFill>
                  <a:schemeClr val="bg1"/>
                </a:solidFill>
                <a:latin typeface="Artifakt Element Black" panose="020B0A03050000020004" pitchFamily="34" charset="0"/>
                <a:ea typeface="Artifakt Element Black" panose="020B0A03050000020004" pitchFamily="34" charset="0"/>
              </a:rPr>
              <a:t>Tag 1</a:t>
            </a:r>
          </a:p>
        </p:txBody>
      </p:sp>
      <p:pic>
        <p:nvPicPr>
          <p:cNvPr id="134" name="Graphic 133" descr="Ski Gondola with solid fill">
            <a:extLst>
              <a:ext uri="{FF2B5EF4-FFF2-40B4-BE49-F238E27FC236}">
                <a16:creationId xmlns:a16="http://schemas.microsoft.com/office/drawing/2014/main" id="{E5B8C916-D7B7-4F3F-95AB-F10F771CF7A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sp>
        <p:nvSpPr>
          <p:cNvPr id="165" name="TextBox 164">
            <a:extLst>
              <a:ext uri="{FF2B5EF4-FFF2-40B4-BE49-F238E27FC236}">
                <a16:creationId xmlns:a16="http://schemas.microsoft.com/office/drawing/2014/main" id="{65E7F3EC-F28F-4B2F-A604-5B4DBF48E1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67" name="Rectangle: Rounded Corners 166">
            <a:extLst>
              <a:ext uri="{FF2B5EF4-FFF2-40B4-BE49-F238E27FC236}">
                <a16:creationId xmlns:a16="http://schemas.microsoft.com/office/drawing/2014/main" id="{3601F3E1-14D4-417F-AEF7-5820C733C4E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Rounded Corners 167">
            <a:hlinkClick r:id="rId20" action="ppaction://hlinksldjump"/>
            <a:extLst>
              <a:ext uri="{FF2B5EF4-FFF2-40B4-BE49-F238E27FC236}">
                <a16:creationId xmlns:a16="http://schemas.microsoft.com/office/drawing/2014/main" id="{A37C9A9D-3CF1-4F68-B728-179E137A75A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76" name="Oval 175">
            <a:extLst>
              <a:ext uri="{FF2B5EF4-FFF2-40B4-BE49-F238E27FC236}">
                <a16:creationId xmlns:a16="http://schemas.microsoft.com/office/drawing/2014/main" id="{104BCC89-6C07-4840-98A7-EFA099320BF4}"/>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TextBox 176">
            <a:extLst>
              <a:ext uri="{FF2B5EF4-FFF2-40B4-BE49-F238E27FC236}">
                <a16:creationId xmlns:a16="http://schemas.microsoft.com/office/drawing/2014/main" id="{24A06954-C673-4138-A3E1-02B77C802CD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78" name="Oval 177">
            <a:extLst>
              <a:ext uri="{FF2B5EF4-FFF2-40B4-BE49-F238E27FC236}">
                <a16:creationId xmlns:a16="http://schemas.microsoft.com/office/drawing/2014/main" id="{3089E7E1-0FC0-43CD-9672-B29C4B4E0982}"/>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79" name="TextBox 178">
            <a:extLst>
              <a:ext uri="{FF2B5EF4-FFF2-40B4-BE49-F238E27FC236}">
                <a16:creationId xmlns:a16="http://schemas.microsoft.com/office/drawing/2014/main" id="{35C76569-0538-4EF7-AD97-B44428E05F9F}"/>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80" name="Rectangle 179">
            <a:hlinkClick r:id="rId20" action="ppaction://hlinksldjump"/>
            <a:extLst>
              <a:ext uri="{FF2B5EF4-FFF2-40B4-BE49-F238E27FC236}">
                <a16:creationId xmlns:a16="http://schemas.microsoft.com/office/drawing/2014/main" id="{7A409FCD-94EE-4710-A214-FABA71CB633F}"/>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TextBox 180">
            <a:extLst>
              <a:ext uri="{FF2B5EF4-FFF2-40B4-BE49-F238E27FC236}">
                <a16:creationId xmlns:a16="http://schemas.microsoft.com/office/drawing/2014/main" id="{1A18ED03-D018-4806-924D-3B32F163CDD8}"/>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82" name="Rectangle: Rounded Corners 181">
            <a:extLst>
              <a:ext uri="{FF2B5EF4-FFF2-40B4-BE49-F238E27FC236}">
                <a16:creationId xmlns:a16="http://schemas.microsoft.com/office/drawing/2014/main" id="{D99375EA-9A97-447B-8A34-A7455435212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3" name="Rectangle: Rounded Corners 182">
            <a:hlinkClick r:id="rId20" action="ppaction://hlinksldjump"/>
            <a:extLst>
              <a:ext uri="{FF2B5EF4-FFF2-40B4-BE49-F238E27FC236}">
                <a16:creationId xmlns:a16="http://schemas.microsoft.com/office/drawing/2014/main" id="{65EF7B53-7E40-4C96-BFDC-E97829C92520}"/>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84" name="Oval 183">
            <a:extLst>
              <a:ext uri="{FF2B5EF4-FFF2-40B4-BE49-F238E27FC236}">
                <a16:creationId xmlns:a16="http://schemas.microsoft.com/office/drawing/2014/main" id="{D0A63EC8-D227-4F6C-A944-7CF827F2882B}"/>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5" name="TextBox 184">
            <a:extLst>
              <a:ext uri="{FF2B5EF4-FFF2-40B4-BE49-F238E27FC236}">
                <a16:creationId xmlns:a16="http://schemas.microsoft.com/office/drawing/2014/main" id="{5754FA10-D329-4302-BAE3-84122EB90892}"/>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6" name="Oval 185">
            <a:extLst>
              <a:ext uri="{FF2B5EF4-FFF2-40B4-BE49-F238E27FC236}">
                <a16:creationId xmlns:a16="http://schemas.microsoft.com/office/drawing/2014/main" id="{31A7A3E8-4987-4C19-8925-2FD61CE26131}"/>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87" name="TextBox 186">
            <a:extLst>
              <a:ext uri="{FF2B5EF4-FFF2-40B4-BE49-F238E27FC236}">
                <a16:creationId xmlns:a16="http://schemas.microsoft.com/office/drawing/2014/main" id="{E8DCE94E-075E-427D-A9DF-EBA31AD38FC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8" name="Rectangle 187">
            <a:hlinkClick r:id="rId21" action="ppaction://hlinksldjump"/>
            <a:extLst>
              <a:ext uri="{FF2B5EF4-FFF2-40B4-BE49-F238E27FC236}">
                <a16:creationId xmlns:a16="http://schemas.microsoft.com/office/drawing/2014/main" id="{64CEAC36-6FA5-4008-91BD-2D925CEEF9EA}"/>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90" name="Rectangle 189">
            <a:hlinkClick r:id="rId21" action="ppaction://hlinksldjump"/>
            <a:extLst>
              <a:ext uri="{FF2B5EF4-FFF2-40B4-BE49-F238E27FC236}">
                <a16:creationId xmlns:a16="http://schemas.microsoft.com/office/drawing/2014/main" id="{6ABF5194-35F4-48CD-87A8-63C0AA73C764}"/>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1" name="Rectangle 190">
            <a:extLst>
              <a:ext uri="{FF2B5EF4-FFF2-40B4-BE49-F238E27FC236}">
                <a16:creationId xmlns:a16="http://schemas.microsoft.com/office/drawing/2014/main" id="{2D7968F7-09E5-49EB-BAED-36F14AE02486}"/>
              </a:ext>
            </a:extLst>
          </p:cNvPr>
          <p:cNvSpPr/>
          <p:nvPr/>
        </p:nvSpPr>
        <p:spPr>
          <a:xfrm>
            <a:off x="237066" y="10785509"/>
            <a:ext cx="2160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21253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childTnLst>
                                </p:cTn>
                              </p:par>
                              <p:par>
                                <p:cTn id="7" presetID="0" presetClass="path" presetSubtype="0" accel="50000" decel="50000" fill="hold" nodeType="withEffect">
                                  <p:stCondLst>
                                    <p:cond delay="500"/>
                                  </p:stCondLst>
                                  <p:childTnLst>
                                    <p:animMotion origin="layout" path="M -0.00486 0.0302 L 0.28959 -0.1948 L 0.30348 -0.16902 L 0.28959 -0.13464 L 0.31737 -0.10495 L 0.32709 -0.06823 L 0.2882 -0.0237 L 0.15348 0.00286 L 0.15348 0.00299 " pathEditMode="relative" rAng="0" ptsTypes="AAAAAAAAA">
                                      <p:cBhvr>
                                        <p:cTn id="8" dur="5000" fill="hold"/>
                                        <p:tgtEl>
                                          <p:spTgt spid="22"/>
                                        </p:tgtEl>
                                        <p:attrNameLst>
                                          <p:attrName>ppt_x</p:attrName>
                                          <p:attrName>ppt_y</p:attrName>
                                        </p:attrNameLst>
                                      </p:cBhvr>
                                      <p:rCtr x="16597" y="-11250"/>
                                    </p:animMotion>
                                  </p:childTnLst>
                                </p:cTn>
                              </p:par>
                              <p:par>
                                <p:cTn id="9" presetID="1" presetClass="entr" presetSubtype="0" fill="hold" nodeType="withEffect">
                                  <p:stCondLst>
                                    <p:cond delay="500"/>
                                  </p:stCondLst>
                                  <p:childTnLst>
                                    <p:set>
                                      <p:cBhvr>
                                        <p:cTn id="10" dur="1" fill="hold">
                                          <p:stCondLst>
                                            <p:cond delay="0"/>
                                          </p:stCondLst>
                                        </p:cTn>
                                        <p:tgtEl>
                                          <p:spTgt spid="133"/>
                                        </p:tgtEl>
                                        <p:attrNameLst>
                                          <p:attrName>style.visibility</p:attrName>
                                        </p:attrNameLst>
                                      </p:cBhvr>
                                      <p:to>
                                        <p:strVal val="visible"/>
                                      </p:to>
                                    </p:set>
                                  </p:childTnLst>
                                </p:cTn>
                              </p:par>
                              <p:par>
                                <p:cTn id="11" presetID="42" presetClass="path" presetSubtype="0" accel="50000" decel="50000" fill="hold" nodeType="withEffect">
                                  <p:stCondLst>
                                    <p:cond delay="500"/>
                                  </p:stCondLst>
                                  <p:childTnLst>
                                    <p:animMotion origin="layout" path="M 2.96296E-6 2.08333E-6 L 0.16273 -0.00026 " pathEditMode="relative" rAng="0" ptsTypes="AA">
                                      <p:cBhvr>
                                        <p:cTn id="12" dur="5000" fill="hold"/>
                                        <p:tgtEl>
                                          <p:spTgt spid="133"/>
                                        </p:tgtEl>
                                        <p:attrNameLst>
                                          <p:attrName>ppt_x</p:attrName>
                                          <p:attrName>ppt_y</p:attrName>
                                        </p:attrNameLst>
                                      </p:cBhvr>
                                      <p:rCtr x="8125" y="-13"/>
                                    </p:animMotion>
                                  </p:childTnLst>
                                </p:cTn>
                              </p:par>
                              <p:par>
                                <p:cTn id="13" presetID="1" presetClass="entr" presetSubtype="0" fill="hold" nodeType="withEffect">
                                  <p:stCondLst>
                                    <p:cond delay="500"/>
                                  </p:stCondLst>
                                  <p:childTnLst>
                                    <p:set>
                                      <p:cBhvr>
                                        <p:cTn id="14" dur="1" fill="hold">
                                          <p:stCondLst>
                                            <p:cond delay="0"/>
                                          </p:stCondLst>
                                        </p:cTn>
                                        <p:tgtEl>
                                          <p:spTgt spid="153"/>
                                        </p:tgtEl>
                                        <p:attrNameLst>
                                          <p:attrName>style.visibility</p:attrName>
                                        </p:attrNameLst>
                                      </p:cBhvr>
                                      <p:to>
                                        <p:strVal val="visible"/>
                                      </p:to>
                                    </p:set>
                                  </p:childTnLst>
                                </p:cTn>
                              </p:par>
                              <p:par>
                                <p:cTn id="15" presetID="42" presetClass="path" presetSubtype="0" accel="50000" decel="50000" fill="hold" nodeType="withEffect">
                                  <p:stCondLst>
                                    <p:cond delay="500"/>
                                  </p:stCondLst>
                                  <p:childTnLst>
                                    <p:animMotion origin="layout" path="M -1.11111E-6 4.16667E-7 L 0.16273 -0.00026 " pathEditMode="relative" rAng="0" ptsTypes="AA">
                                      <p:cBhvr>
                                        <p:cTn id="16" dur="5000" fill="hold"/>
                                        <p:tgtEl>
                                          <p:spTgt spid="153"/>
                                        </p:tgtEl>
                                        <p:attrNameLst>
                                          <p:attrName>ppt_x</p:attrName>
                                          <p:attrName>ppt_y</p:attrName>
                                        </p:attrNameLst>
                                      </p:cBhvr>
                                      <p:rCtr x="8125" y="-13"/>
                                    </p:animMotion>
                                  </p:childTnLst>
                                </p:cTn>
                              </p:par>
                              <p:par>
                                <p:cTn id="17" presetID="0" presetClass="path" presetSubtype="0" accel="50000" decel="50000" fill="hold" nodeType="withEffect">
                                  <p:stCondLst>
                                    <p:cond delay="7000"/>
                                  </p:stCondLst>
                                  <p:childTnLst>
                                    <p:animMotion origin="layout" path="M 0.15347 0.003 L 0.15347 0.00313 L 0.14166 0.00352 C 0.13912 0.00365 0.13634 0.00391 0.13425 0.00404 C 0.13009 0.00417 0.12569 0.0043 0.12152 0.00456 C 0.11967 0.00482 0.11805 0.00521 0.1162 0.0056 C 0.11481 0.00573 0.11365 0.00586 0.1125 0.00612 C 0.10509 0.00729 0.10879 0.00703 0.10046 0.00821 C 0.09814 0.00847 0.09537 0.00886 0.09259 0.00925 C 0.08935 0.01029 0.08703 0.01185 0.08356 0.01237 C 0.08194 0.0125 0.08032 0.01263 0.07893 0.01289 C 0.07291 0.01381 0.07199 0.01433 0.06713 0.01498 C 0.06041 0.01563 0.05138 0.01615 0.04537 0.01654 C 0.04467 0.01706 0.04351 0.01745 0.04282 0.0181 C 0.04189 0.01849 0.04166 0.01914 0.04097 0.01966 C 0.03935 0.02045 0.03773 0.02084 0.03634 0.02175 C 0.03541 0.02214 0.03518 0.02292 0.03449 0.02331 C 0.03333 0.02383 0.03148 0.02383 0.03009 0.02435 C 0.0287 0.02474 0.02754 0.02539 0.02638 0.02591 C 0.0081 0.03295 0.01481 0.0293 0.0074 0.03373 C 0.00347 0.03151 0.00347 0.03125 -0.00255 0.02956 C -0.00371 0.02917 -0.0051 0.02917 -0.00625 0.02904 C -0.01505 0.02787 -0.00672 0.02904 -0.01899 0.028 C -0.022 0.02761 -0.025 0.02709 -0.02801 0.02696 C -0.03612 0.02644 -0.04422 0.02618 -0.05232 0.02591 C -0.0632 0.02474 -0.06412 0.02409 -0.07593 0.02591 C -0.07755 0.02604 -0.07848 0.02709 -0.07963 0.02748 C -0.08079 0.02774 -0.08218 0.02774 -0.08334 0.028 C -0.0845 0.02813 -0.08496 0.02826 -0.08588 0.02852 C -0.08797 0.03021 -0.08681 0.03008 -0.08866 0.03008 L -0.16019 -0.15065 " pathEditMode="relative" rAng="0" ptsTypes="AAAAAAAAAAAAAAAAAAAAAAAAAAAAAAA">
                                      <p:cBhvr>
                                        <p:cTn id="18" dur="4000" fill="hold"/>
                                        <p:tgtEl>
                                          <p:spTgt spid="22"/>
                                        </p:tgtEl>
                                        <p:attrNameLst>
                                          <p:attrName>ppt_x</p:attrName>
                                          <p:attrName>ppt_y</p:attrName>
                                        </p:attrNameLst>
                                      </p:cBhvr>
                                      <p:rCtr x="-15694" y="-6146"/>
                                    </p:animMotion>
                                  </p:childTnLst>
                                </p:cTn>
                              </p:par>
                              <p:par>
                                <p:cTn id="19" presetID="1" presetClass="exit" presetSubtype="0" fill="hold" nodeType="withEffect">
                                  <p:stCondLst>
                                    <p:cond delay="7000"/>
                                  </p:stCondLst>
                                  <p:childTnLst>
                                    <p:set>
                                      <p:cBhvr>
                                        <p:cTn id="20" dur="1" fill="hold">
                                          <p:stCondLst>
                                            <p:cond delay="0"/>
                                          </p:stCondLst>
                                        </p:cTn>
                                        <p:tgtEl>
                                          <p:spTgt spid="133"/>
                                        </p:tgtEl>
                                        <p:attrNameLst>
                                          <p:attrName>style.visibility</p:attrName>
                                        </p:attrNameLst>
                                      </p:cBhvr>
                                      <p:to>
                                        <p:strVal val="hidden"/>
                                      </p:to>
                                    </p:set>
                                  </p:childTnLst>
                                </p:cTn>
                              </p:par>
                              <p:par>
                                <p:cTn id="21" presetID="1" presetClass="exit" presetSubtype="0" fill="hold" nodeType="withEffect">
                                  <p:stCondLst>
                                    <p:cond delay="7000"/>
                                  </p:stCondLst>
                                  <p:childTnLst>
                                    <p:set>
                                      <p:cBhvr>
                                        <p:cTn id="22" dur="1" fill="hold">
                                          <p:stCondLst>
                                            <p:cond delay="0"/>
                                          </p:stCondLst>
                                        </p:cTn>
                                        <p:tgtEl>
                                          <p:spTgt spid="153"/>
                                        </p:tgtEl>
                                        <p:attrNameLst>
                                          <p:attrName>style.visibility</p:attrName>
                                        </p:attrNameLst>
                                      </p:cBhvr>
                                      <p:to>
                                        <p:strVal val="hidden"/>
                                      </p:to>
                                    </p:set>
                                  </p:childTnLst>
                                </p:cTn>
                              </p:par>
                              <p:par>
                                <p:cTn id="23" presetID="1" presetClass="entr" presetSubtype="0" fill="hold" nodeType="withEffect">
                                  <p:stCondLst>
                                    <p:cond delay="7000"/>
                                  </p:stCondLst>
                                  <p:childTnLst>
                                    <p:set>
                                      <p:cBhvr>
                                        <p:cTn id="24" dur="1" fill="hold">
                                          <p:stCondLst>
                                            <p:cond delay="0"/>
                                          </p:stCondLst>
                                        </p:cTn>
                                        <p:tgtEl>
                                          <p:spTgt spid="166"/>
                                        </p:tgtEl>
                                        <p:attrNameLst>
                                          <p:attrName>style.visibility</p:attrName>
                                        </p:attrNameLst>
                                      </p:cBhvr>
                                      <p:to>
                                        <p:strVal val="visible"/>
                                      </p:to>
                                    </p:set>
                                  </p:childTnLst>
                                </p:cTn>
                              </p:par>
                              <p:par>
                                <p:cTn id="25" presetID="42" presetClass="path" presetSubtype="0" accel="50000" decel="50000" fill="hold" nodeType="withEffect">
                                  <p:stCondLst>
                                    <p:cond delay="7000"/>
                                  </p:stCondLst>
                                  <p:childTnLst>
                                    <p:animMotion origin="layout" path="M 1.48148E-6 2.08333E-6 L 0.10393 2.08333E-6 " pathEditMode="relative" rAng="0" ptsTypes="AA">
                                      <p:cBhvr>
                                        <p:cTn id="26" dur="4000" fill="hold"/>
                                        <p:tgtEl>
                                          <p:spTgt spid="166"/>
                                        </p:tgtEl>
                                        <p:attrNameLst>
                                          <p:attrName>ppt_x</p:attrName>
                                          <p:attrName>ppt_y</p:attrName>
                                        </p:attrNameLst>
                                      </p:cBhvr>
                                      <p:rCtr x="5185" y="0"/>
                                    </p:animMotion>
                                  </p:childTnLst>
                                </p:cTn>
                              </p:par>
                              <p:par>
                                <p:cTn id="27" presetID="1" presetClass="entr" presetSubtype="0" fill="hold" nodeType="withEffect">
                                  <p:stCondLst>
                                    <p:cond delay="7000"/>
                                  </p:stCondLst>
                                  <p:childTnLst>
                                    <p:set>
                                      <p:cBhvr>
                                        <p:cTn id="28" dur="1" fill="hold">
                                          <p:stCondLst>
                                            <p:cond delay="0"/>
                                          </p:stCondLst>
                                        </p:cTn>
                                        <p:tgtEl>
                                          <p:spTgt spid="169"/>
                                        </p:tgtEl>
                                        <p:attrNameLst>
                                          <p:attrName>style.visibility</p:attrName>
                                        </p:attrNameLst>
                                      </p:cBhvr>
                                      <p:to>
                                        <p:strVal val="visible"/>
                                      </p:to>
                                    </p:set>
                                  </p:childTnLst>
                                </p:cTn>
                              </p:par>
                              <p:par>
                                <p:cTn id="29" presetID="42" presetClass="path" presetSubtype="0" accel="50000" decel="50000" fill="hold" nodeType="withEffect">
                                  <p:stCondLst>
                                    <p:cond delay="7000"/>
                                  </p:stCondLst>
                                  <p:childTnLst>
                                    <p:animMotion origin="layout" path="M -2.59259E-6 1.66667E-6 L 0.10394 1.66667E-6 " pathEditMode="relative" rAng="0" ptsTypes="AA">
                                      <p:cBhvr>
                                        <p:cTn id="30" dur="4000" fill="hold"/>
                                        <p:tgtEl>
                                          <p:spTgt spid="169"/>
                                        </p:tgtEl>
                                        <p:attrNameLst>
                                          <p:attrName>ppt_x</p:attrName>
                                          <p:attrName>ppt_y</p:attrName>
                                        </p:attrNameLst>
                                      </p:cBhvr>
                                      <p:rCtr x="5185" y="0"/>
                                    </p:animMotion>
                                  </p:childTnLst>
                                </p:cTn>
                              </p:par>
                              <p:par>
                                <p:cTn id="31" presetID="0" presetClass="path" presetSubtype="0" accel="50000" decel="50000" fill="hold" nodeType="withEffect">
                                  <p:stCondLst>
                                    <p:cond delay="12000"/>
                                  </p:stCondLst>
                                  <p:childTnLst>
                                    <p:animMotion origin="layout" path="M -0.15972 -0.15013 L -0.15972 -0.15 C -0.16412 -0.15 -0.16851 -0.15027 -0.17268 -0.14961 C -0.17546 -0.14935 -0.17407 -0.14727 -0.17546 -0.14649 C -0.17708 -0.14584 -0.17939 -0.14558 -0.18101 -0.14493 C -0.18263 -0.14454 -0.18426 -0.14388 -0.18564 -0.14336 C -0.18611 -0.14284 -0.18634 -0.14232 -0.18657 -0.1418 C -0.18726 -0.14115 -0.18796 -0.1405 -0.18842 -0.13972 C -0.18888 -0.13907 -0.18912 -0.13842 -0.18935 -0.13763 C -0.19004 -0.1362 -0.19074 -0.13451 -0.1912 -0.13295 C -0.19189 -0.13178 -0.19259 -0.1306 -0.19305 -0.1293 C -0.19282 -0.1254 -0.19259 -0.12136 -0.19213 -0.11732 C -0.19213 -0.1155 -0.19143 -0.11355 -0.1912 -0.11159 C -0.19097 -0.10612 -0.19097 -0.10053 -0.19027 -0.09493 C -0.18912 -0.08021 -0.18912 -0.08295 -0.18657 -0.07097 C -0.18518 -0.06316 -0.18657 -0.06836 -0.18379 -0.06055 C -0.18426 -0.05352 -0.18379 -0.04245 -0.18564 -0.03399 C -0.18703 -0.02878 -0.1868 -0.03425 -0.18935 -0.0267 C -0.19097 -0.02266 -0.19027 -0.025 -0.1912 -0.01941 C -0.19074 -0.01745 -0.19051 -0.0155 -0.18842 -0.01368 C -0.18588 -0.01133 -0.18078 -0.00899 -0.17731 -0.00691 C -0.17245 -0.00391 -0.17685 -0.00586 -0.17176 -0.00222 C -0.1699 -0.00079 -0.16759 0.00052 -0.16527 0.00195 C -0.15694 0.0069 -0.15902 0.00585 -0.15231 0.00872 C -0.15208 0.00924 -0.15185 0.00976 -0.15138 0.01028 C -0.14814 0.01393 -0.1449 0.01523 -0.13842 0.01862 C -0.13426 0.02083 -0.13171 0.02122 -0.12638 0.0233 C -0.1162 0.02708 -0.12129 0.02591 -0.11157 0.02747 C -0.11041 0.02799 -0.10926 0.02864 -0.10787 0.02903 C -0.10694 0.02929 -0.10555 0.02942 -0.10416 0.02955 C -0.09976 0.02981 -0.0949 0.02981 -0.09027 0.03007 C -0.08796 0.02981 -0.08541 0.02981 -0.08287 0.02955 C -0.08194 0.02929 -0.08009 0.02851 -0.08009 0.02864 L -0.08009 0.02903 " pathEditMode="relative" rAng="0" ptsTypes="AAAAAAAAAAAAAAAAAAAAAAAAAAAAAAAAAA">
                                      <p:cBhvr>
                                        <p:cTn id="32" dur="3000" fill="hold"/>
                                        <p:tgtEl>
                                          <p:spTgt spid="22"/>
                                        </p:tgtEl>
                                        <p:attrNameLst>
                                          <p:attrName>ppt_x</p:attrName>
                                          <p:attrName>ppt_y</p:attrName>
                                        </p:attrNameLst>
                                      </p:cBhvr>
                                      <p:rCtr x="2315" y="9010"/>
                                    </p:animMotion>
                                  </p:childTnLst>
                                </p:cTn>
                              </p:par>
                              <p:par>
                                <p:cTn id="33" presetID="1" presetClass="exit" presetSubtype="0" fill="hold" nodeType="withEffect">
                                  <p:stCondLst>
                                    <p:cond delay="12000"/>
                                  </p:stCondLst>
                                  <p:childTnLst>
                                    <p:set>
                                      <p:cBhvr>
                                        <p:cTn id="34" dur="1" fill="hold">
                                          <p:stCondLst>
                                            <p:cond delay="0"/>
                                          </p:stCondLst>
                                        </p:cTn>
                                        <p:tgtEl>
                                          <p:spTgt spid="166"/>
                                        </p:tgtEl>
                                        <p:attrNameLst>
                                          <p:attrName>style.visibility</p:attrName>
                                        </p:attrNameLst>
                                      </p:cBhvr>
                                      <p:to>
                                        <p:strVal val="hidden"/>
                                      </p:to>
                                    </p:set>
                                  </p:childTnLst>
                                </p:cTn>
                              </p:par>
                              <p:par>
                                <p:cTn id="35" presetID="1" presetClass="exit" presetSubtype="0" fill="hold" nodeType="withEffect">
                                  <p:stCondLst>
                                    <p:cond delay="12000"/>
                                  </p:stCondLst>
                                  <p:childTnLst>
                                    <p:set>
                                      <p:cBhvr>
                                        <p:cTn id="36" dur="1" fill="hold">
                                          <p:stCondLst>
                                            <p:cond delay="0"/>
                                          </p:stCondLst>
                                        </p:cTn>
                                        <p:tgtEl>
                                          <p:spTgt spid="169"/>
                                        </p:tgtEl>
                                        <p:attrNameLst>
                                          <p:attrName>style.visibility</p:attrName>
                                        </p:attrNameLst>
                                      </p:cBhvr>
                                      <p:to>
                                        <p:strVal val="hidden"/>
                                      </p:to>
                                    </p:set>
                                  </p:childTnLst>
                                </p:cTn>
                              </p:par>
                              <p:par>
                                <p:cTn id="37" presetID="1" presetClass="entr" presetSubtype="0" fill="hold" nodeType="withEffect">
                                  <p:stCondLst>
                                    <p:cond delay="12000"/>
                                  </p:stCondLst>
                                  <p:childTnLst>
                                    <p:set>
                                      <p:cBhvr>
                                        <p:cTn id="38" dur="1" fill="hold">
                                          <p:stCondLst>
                                            <p:cond delay="0"/>
                                          </p:stCondLst>
                                        </p:cTn>
                                        <p:tgtEl>
                                          <p:spTgt spid="170"/>
                                        </p:tgtEl>
                                        <p:attrNameLst>
                                          <p:attrName>style.visibility</p:attrName>
                                        </p:attrNameLst>
                                      </p:cBhvr>
                                      <p:to>
                                        <p:strVal val="visible"/>
                                      </p:to>
                                    </p:set>
                                  </p:childTnLst>
                                </p:cTn>
                              </p:par>
                              <p:par>
                                <p:cTn id="39" presetID="42" presetClass="path" presetSubtype="0" accel="50000" decel="50000" fill="hold" nodeType="withEffect">
                                  <p:stCondLst>
                                    <p:cond delay="12000"/>
                                  </p:stCondLst>
                                  <p:childTnLst>
                                    <p:animMotion origin="layout" path="M 3.33333E-6 2.08333E-6 L 0.05046 2.08333E-6 " pathEditMode="relative" rAng="0" ptsTypes="AA">
                                      <p:cBhvr>
                                        <p:cTn id="40" dur="3000" fill="hold"/>
                                        <p:tgtEl>
                                          <p:spTgt spid="170"/>
                                        </p:tgtEl>
                                        <p:attrNameLst>
                                          <p:attrName>ppt_x</p:attrName>
                                          <p:attrName>ppt_y</p:attrName>
                                        </p:attrNameLst>
                                      </p:cBhvr>
                                      <p:rCtr x="2523" y="0"/>
                                    </p:animMotion>
                                  </p:childTnLst>
                                </p:cTn>
                              </p:par>
                              <p:par>
                                <p:cTn id="41" presetID="1" presetClass="entr" presetSubtype="0" fill="hold" nodeType="withEffect">
                                  <p:stCondLst>
                                    <p:cond delay="12000"/>
                                  </p:stCondLst>
                                  <p:childTnLst>
                                    <p:set>
                                      <p:cBhvr>
                                        <p:cTn id="42" dur="1" fill="hold">
                                          <p:stCondLst>
                                            <p:cond delay="0"/>
                                          </p:stCondLst>
                                        </p:cTn>
                                        <p:tgtEl>
                                          <p:spTgt spid="171"/>
                                        </p:tgtEl>
                                        <p:attrNameLst>
                                          <p:attrName>style.visibility</p:attrName>
                                        </p:attrNameLst>
                                      </p:cBhvr>
                                      <p:to>
                                        <p:strVal val="visible"/>
                                      </p:to>
                                    </p:set>
                                  </p:childTnLst>
                                </p:cTn>
                              </p:par>
                              <p:par>
                                <p:cTn id="43" presetID="42" presetClass="path" presetSubtype="0" accel="50000" decel="50000" fill="hold" nodeType="withEffect">
                                  <p:stCondLst>
                                    <p:cond delay="12000"/>
                                  </p:stCondLst>
                                  <p:childTnLst>
                                    <p:animMotion origin="layout" path="M 3.33333E-6 2.91667E-6 L 0.05046 2.91667E-6 " pathEditMode="relative" rAng="0" ptsTypes="AA">
                                      <p:cBhvr>
                                        <p:cTn id="44" dur="3000" fill="hold"/>
                                        <p:tgtEl>
                                          <p:spTgt spid="171"/>
                                        </p:tgtEl>
                                        <p:attrNameLst>
                                          <p:attrName>ppt_x</p:attrName>
                                          <p:attrName>ppt_y</p:attrName>
                                        </p:attrNameLst>
                                      </p:cBhvr>
                                      <p:rCtr x="2523" y="0"/>
                                    </p:animMotion>
                                  </p:childTnLst>
                                </p:cTn>
                              </p:par>
                              <p:par>
                                <p:cTn id="45" presetID="0" presetClass="path" presetSubtype="0" accel="50000" decel="50000" fill="hold" nodeType="withEffect">
                                  <p:stCondLst>
                                    <p:cond delay="16000"/>
                                  </p:stCondLst>
                                  <p:childTnLst>
                                    <p:animMotion origin="layout" path="M -0.08009 0.02904 L -0.15 -0.14909 L -0.12801 -0.14909 C -0.12292 -0.14857 -0.11759 -0.14831 -0.11227 -0.14753 C -0.10972 -0.14701 -0.10903 -0.1448 -0.10764 -0.14389 C -0.10579 -0.14232 -0.09907 -0.13985 -0.09745 -0.1392 C -0.09445 -0.13777 -0.09236 -0.13581 -0.09028 -0.13399 C -0.09005 -0.13321 -0.08982 -0.13256 -0.08935 -0.13191 C -0.08889 -0.13099 -0.08565 -0.12774 -0.08472 -0.12722 C -0.08148 -0.12487 -0.075 -0.12201 -0.07083 -0.12045 C -0.06898 -0.11954 -0.06644 -0.11915 -0.06435 -0.11836 C -0.05394 -0.11433 -0.05602 -0.11355 -0.0412 -0.10951 C -0.0257 -0.10508 -0.04884 -0.11159 -0.02755 -0.10534 C -0.02454 -0.10443 -0.0213 -0.10365 -0.01829 -0.10274 C -0.01713 -0.10222 -0.01597 -0.10157 -0.01458 -0.10118 C -0.01204 -0.10014 -0.00903 -0.09947 -0.00625 -0.09856 C -0.00532 -0.09817 -0.00463 -0.09778 -0.00347 -0.09752 C -0.00139 -0.09674 0.00069 -0.09609 0.00301 -0.09544 C 0.00393 -0.09505 0.00463 -0.09466 0.00579 -0.0944 C 0.0081 -0.09361 0.01088 -0.09322 0.01319 -0.09231 C 0.0169 -0.09062 0.01991 -0.08841 0.02338 -0.08658 C 0.02523 -0.08034 0.02407 -0.08554 0.02245 -0.07356 C 0.02153 -0.0677 0.02176 -0.06445 0.0206 -0.05898 C 0.01991 -0.05664 0.01921 -0.05442 0.01875 -0.05221 C 0.01898 -0.04401 0.01968 -0.0358 0.01968 -0.02773 C 0.01968 -0.0263 0.01898 -0.02487 0.01875 -0.02356 C 0.01759 -0.01822 0.01829 -0.01889 0.01597 -0.01419 C 0.01505 -0.01263 0.01366 -0.01106 0.01319 -0.0095 C 0.00833 0.0017 0.01042 -0.00221 0.00856 0.0056 C 0.0081 0.00665 0.00764 0.00769 0.00764 0.00873 C 0.00579 0.01758 0.00764 0.01159 0.00579 0.01706 C 0.00602 0.02006 0.00579 0.02305 0.00671 0.02592 C 0.00671 0.02683 0.00718 0.02787 0.00856 0.02852 C 0.00972 0.02917 0.01157 0.0293 0.01319 0.02956 C 0.01458 0.0293 0.01551 0.04961 0.01782 0.02852 L 0.30555 -0.1948 L 0.30555 -0.19336 C 0.30555 -0.19245 0.30648 -0.18646 0.30741 -0.18503 C 0.30972 -0.1806 0.30926 -0.18243 0.31204 -0.17982 C 0.3125 -0.17904 0.31319 -0.17839 0.31389 -0.17774 C 0.31528 -0.16941 0.31319 -0.17761 0.31736 -0.16889 C 0.31805 -0.16719 0.31875 -0.1629 0.31921 -0.16159 C 0.31921 -0.16081 0.31968 -0.16016 0.32014 -0.15951 C 0.3206 -0.15795 0.3213 -0.15639 0.32199 -0.15482 C 0.32731 -0.14011 0.32106 -0.15704 0.32477 -0.14597 C 0.32477 -0.14519 0.32546 -0.14454 0.32569 -0.14389 C 0.32593 -0.14258 0.32593 -0.14141 0.32662 -0.14024 C 0.32685 -0.13946 0.32778 -0.13881 0.32847 -0.13816 C 0.32893 -0.13724 0.32963 -0.13633 0.33032 -0.13555 C 0.33055 -0.13477 0.33055 -0.13412 0.33102 -0.13347 C 0.33194 -0.13243 0.3368 -0.12839 0.33773 -0.12774 C 0.34074 -0.12527 0.34375 -0.12279 0.34699 -0.12045 C 0.34884 -0.11875 0.35139 -0.11654 0.3544 -0.11524 C 0.35602 -0.11446 0.35764 -0.11342 0.35995 -0.11316 C 0.3662 -0.11198 0.37199 -0.11237 0.37824 -0.11159 C 0.38819 -0.11016 0.37893 -0.11094 0.39028 -0.10899 C 0.39282 -0.10847 0.39583 -0.10821 0.39861 -0.10795 C 0.39977 -0.10769 0.40093 -0.10756 0.40231 -0.10743 C 0.40324 -0.10717 0.40393 -0.10704 0.40509 -0.10691 C 0.4081 -0.10652 0.41111 -0.10612 0.41435 -0.10586 C 0.43727 -0.09869 0.41667 -0.10547 0.42824 -0.10118 C 0.43125 -0.09986 0.43495 -0.09895 0.43819 -0.09752 C 0.44143 -0.09596 0.44745 -0.09231 0.44745 -0.09218 C 0.44954 -0.08841 0.44722 -0.0914 0.45856 -0.0871 C 0.46018 -0.08645 0.46157 -0.08567 0.46319 -0.08502 C 0.46366 -0.08411 0.46435 -0.0832 0.46481 -0.08242 C 0.46597 -0.08072 0.4662 -0.07864 0.46782 -0.07721 C 0.46968 -0.0754 0.47569 -0.07265 0.47708 -0.07044 C 0.47731 -0.06992 0.47755 -0.0694 0.47801 -0.06888 C 0.47847 -0.06796 0.47917 -0.06705 0.47986 -0.06627 C 0.48009 -0.06549 0.48032 -0.06484 0.48079 -0.06419 C 0.48403 -0.05507 0.48194 -0.05898 0.48449 -0.05481 C 0.48472 -0.05351 0.48495 -0.05234 0.48518 -0.05117 C 0.48611 -0.04869 0.48727 -0.04622 0.48819 -0.04388 C 0.48866 -0.04231 0.48866 -0.04075 0.48912 -0.0392 C 0.48843 -0.0379 0.48773 -0.03671 0.48727 -0.03554 C 0.4868 -0.03503 0.4868 -0.03438 0.48634 -0.03399 C 0.48542 -0.03334 0.48449 -0.03294 0.48356 -0.03243 C 0.48287 -0.03139 0.48194 -0.03034 0.48148 -0.02929 C 0.47824 -0.0151 0.4831 -0.02096 0.47893 -0.01627 L 0.47986 -0.02096 " pathEditMode="relative" rAng="0" ptsTypes="AAAAAAAAAAAAAAAAAAAAAAAAAAAAAAAAAAAAAAAAAAAAAAAAAAAAAAAAAAAAAAAAAAAAAAAAAAAAAAAAA">
                                      <p:cBhvr>
                                        <p:cTn id="46" dur="8000" fill="hold"/>
                                        <p:tgtEl>
                                          <p:spTgt spid="22"/>
                                        </p:tgtEl>
                                        <p:attrNameLst>
                                          <p:attrName>ppt_x</p:attrName>
                                          <p:attrName>ppt_y</p:attrName>
                                        </p:attrNameLst>
                                      </p:cBhvr>
                                      <p:rCtr x="24954" y="-10742"/>
                                    </p:animMotion>
                                  </p:childTnLst>
                                </p:cTn>
                              </p:par>
                              <p:par>
                                <p:cTn id="47" presetID="1" presetClass="exit" presetSubtype="0" fill="hold" nodeType="withEffect">
                                  <p:stCondLst>
                                    <p:cond delay="16000"/>
                                  </p:stCondLst>
                                  <p:childTnLst>
                                    <p:set>
                                      <p:cBhvr>
                                        <p:cTn id="48" dur="1" fill="hold">
                                          <p:stCondLst>
                                            <p:cond delay="0"/>
                                          </p:stCondLst>
                                        </p:cTn>
                                        <p:tgtEl>
                                          <p:spTgt spid="170"/>
                                        </p:tgtEl>
                                        <p:attrNameLst>
                                          <p:attrName>style.visibility</p:attrName>
                                        </p:attrNameLst>
                                      </p:cBhvr>
                                      <p:to>
                                        <p:strVal val="hidden"/>
                                      </p:to>
                                    </p:set>
                                  </p:childTnLst>
                                </p:cTn>
                              </p:par>
                              <p:par>
                                <p:cTn id="49" presetID="1" presetClass="exit" presetSubtype="0" fill="hold" nodeType="withEffect">
                                  <p:stCondLst>
                                    <p:cond delay="16000"/>
                                  </p:stCondLst>
                                  <p:childTnLst>
                                    <p:set>
                                      <p:cBhvr>
                                        <p:cTn id="50" dur="1" fill="hold">
                                          <p:stCondLst>
                                            <p:cond delay="0"/>
                                          </p:stCondLst>
                                        </p:cTn>
                                        <p:tgtEl>
                                          <p:spTgt spid="171"/>
                                        </p:tgtEl>
                                        <p:attrNameLst>
                                          <p:attrName>style.visibility</p:attrName>
                                        </p:attrNameLst>
                                      </p:cBhvr>
                                      <p:to>
                                        <p:strVal val="hidden"/>
                                      </p:to>
                                    </p:set>
                                  </p:childTnLst>
                                </p:cTn>
                              </p:par>
                              <p:par>
                                <p:cTn id="51" presetID="1" presetClass="entr" presetSubtype="0" fill="hold" nodeType="withEffect">
                                  <p:stCondLst>
                                    <p:cond delay="16000"/>
                                  </p:stCondLst>
                                  <p:childTnLst>
                                    <p:set>
                                      <p:cBhvr>
                                        <p:cTn id="52" dur="1" fill="hold">
                                          <p:stCondLst>
                                            <p:cond delay="0"/>
                                          </p:stCondLst>
                                        </p:cTn>
                                        <p:tgtEl>
                                          <p:spTgt spid="172"/>
                                        </p:tgtEl>
                                        <p:attrNameLst>
                                          <p:attrName>style.visibility</p:attrName>
                                        </p:attrNameLst>
                                      </p:cBhvr>
                                      <p:to>
                                        <p:strVal val="visible"/>
                                      </p:to>
                                    </p:set>
                                  </p:childTnLst>
                                </p:cTn>
                              </p:par>
                              <p:par>
                                <p:cTn id="53" presetID="42" presetClass="path" presetSubtype="0" accel="50000" decel="50000" fill="hold" nodeType="withEffect">
                                  <p:stCondLst>
                                    <p:cond delay="16000"/>
                                  </p:stCondLst>
                                  <p:childTnLst>
                                    <p:animMotion origin="layout" path="M 3.33333E-6 2.08333E-6 L 0.33148 2.08333E-6 " pathEditMode="relative" rAng="0" ptsTypes="AA">
                                      <p:cBhvr>
                                        <p:cTn id="54" dur="8000" fill="hold"/>
                                        <p:tgtEl>
                                          <p:spTgt spid="172"/>
                                        </p:tgtEl>
                                        <p:attrNameLst>
                                          <p:attrName>ppt_x</p:attrName>
                                          <p:attrName>ppt_y</p:attrName>
                                        </p:attrNameLst>
                                      </p:cBhvr>
                                      <p:rCtr x="16574" y="0"/>
                                    </p:animMotion>
                                  </p:childTnLst>
                                </p:cTn>
                              </p:par>
                              <p:par>
                                <p:cTn id="55" presetID="1" presetClass="entr" presetSubtype="0" fill="hold" nodeType="withEffect">
                                  <p:stCondLst>
                                    <p:cond delay="16000"/>
                                  </p:stCondLst>
                                  <p:childTnLst>
                                    <p:set>
                                      <p:cBhvr>
                                        <p:cTn id="56" dur="1" fill="hold">
                                          <p:stCondLst>
                                            <p:cond delay="0"/>
                                          </p:stCondLst>
                                        </p:cTn>
                                        <p:tgtEl>
                                          <p:spTgt spid="173"/>
                                        </p:tgtEl>
                                        <p:attrNameLst>
                                          <p:attrName>style.visibility</p:attrName>
                                        </p:attrNameLst>
                                      </p:cBhvr>
                                      <p:to>
                                        <p:strVal val="visible"/>
                                      </p:to>
                                    </p:set>
                                  </p:childTnLst>
                                </p:cTn>
                              </p:par>
                              <p:par>
                                <p:cTn id="57" presetID="42" presetClass="path" presetSubtype="0" accel="50000" decel="50000" fill="hold" nodeType="withEffect">
                                  <p:stCondLst>
                                    <p:cond delay="16000"/>
                                  </p:stCondLst>
                                  <p:childTnLst>
                                    <p:animMotion origin="layout" path="M 3.33333E-6 2.91667E-6 L 0.3243 2.91667E-6 " pathEditMode="relative" rAng="0" ptsTypes="AA">
                                      <p:cBhvr>
                                        <p:cTn id="58" dur="8000" fill="hold"/>
                                        <p:tgtEl>
                                          <p:spTgt spid="173"/>
                                        </p:tgtEl>
                                        <p:attrNameLst>
                                          <p:attrName>ppt_x</p:attrName>
                                          <p:attrName>ppt_y</p:attrName>
                                        </p:attrNameLst>
                                      </p:cBhvr>
                                      <p:rCtr x="16204" y="0"/>
                                    </p:animMotion>
                                  </p:childTnLst>
                                </p:cTn>
                              </p:par>
                              <p:par>
                                <p:cTn id="59" presetID="1" presetClass="entr" presetSubtype="0" fill="hold" nodeType="withEffect">
                                  <p:stCondLst>
                                    <p:cond delay="1600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16000"/>
                                  </p:stCondLst>
                                  <p:childTnLst>
                                    <p:set>
                                      <p:cBhvr>
                                        <p:cTn id="62" dur="1" fill="hold">
                                          <p:stCondLst>
                                            <p:cond delay="0"/>
                                          </p:stCondLst>
                                        </p:cTn>
                                        <p:tgtEl>
                                          <p:spTgt spid="173"/>
                                        </p:tgtEl>
                                        <p:attrNameLst>
                                          <p:attrName>style.visibility</p:attrName>
                                        </p:attrNameLst>
                                      </p:cBhvr>
                                      <p:to>
                                        <p:strVal val="visible"/>
                                      </p:to>
                                    </p:set>
                                  </p:childTnLst>
                                </p:cTn>
                              </p:par>
                            </p:childTnLst>
                          </p:cTn>
                        </p:par>
                        <p:par>
                          <p:cTn id="63" fill="hold">
                            <p:stCondLst>
                              <p:cond delay="24000"/>
                            </p:stCondLst>
                            <p:childTnLst>
                              <p:par>
                                <p:cTn id="64" presetID="1" presetClass="entr" presetSubtype="0" fill="hold" grpId="0" nodeType="afterEffect" nodePh="1">
                                  <p:stCondLst>
                                    <p:cond delay="0"/>
                                  </p:stCondLst>
                                  <p:endCondLst>
                                    <p:cond evt="begin" delay="0">
                                      <p:tn val="64"/>
                                    </p:cond>
                                  </p:endCondLst>
                                  <p:childTnLst>
                                    <p:set>
                                      <p:cBhvr>
                                        <p:cTn id="65"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6" restart="whenNotActive" fill="hold" evtFilter="cancelBubble" nodeType="interactiveSeq">
                <p:stCondLst>
                  <p:cond evt="onClick" delay="0">
                    <p:tgtEl>
                      <p:spTgt spid="177"/>
                    </p:tgtEl>
                  </p:cond>
                </p:stCondLst>
                <p:endSync evt="end" delay="0">
                  <p:rtn val="all"/>
                </p:endSync>
                <p:childTnLst>
                  <p:par>
                    <p:cTn id="67" fill="hold">
                      <p:stCondLst>
                        <p:cond delay="0"/>
                      </p:stCondLst>
                      <p:childTnLst>
                        <p:par>
                          <p:cTn id="68" fill="hold">
                            <p:stCondLst>
                              <p:cond delay="0"/>
                            </p:stCondLst>
                            <p:childTnLst>
                              <p:par>
                                <p:cTn id="69" presetID="42" presetClass="path" presetSubtype="0" accel="50000" decel="50000" fill="hold" grpId="0" nodeType="clickEffect">
                                  <p:stCondLst>
                                    <p:cond delay="0"/>
                                  </p:stCondLst>
                                  <p:childTnLst>
                                    <p:animMotion origin="layout" path="M -3.7037E-7 -0.00039 L 0.26528 0.00104 " pathEditMode="relative" rAng="0" ptsTypes="AA">
                                      <p:cBhvr>
                                        <p:cTn id="70" dur="2000" fill="hold"/>
                                        <p:tgtEl>
                                          <p:spTgt spid="176"/>
                                        </p:tgtEl>
                                        <p:attrNameLst>
                                          <p:attrName>ppt_x</p:attrName>
                                          <p:attrName>ppt_y</p:attrName>
                                        </p:attrNameLst>
                                      </p:cBhvr>
                                      <p:rCtr x="13264" y="65"/>
                                    </p:animMotion>
                                  </p:childTnLst>
                                </p:cTn>
                              </p:par>
                              <p:par>
                                <p:cTn id="71" presetID="42" presetClass="path" presetSubtype="0" accel="50000" decel="50000" fill="hold" grpId="0" nodeType="withEffect">
                                  <p:stCondLst>
                                    <p:cond delay="0"/>
                                  </p:stCondLst>
                                  <p:childTnLst>
                                    <p:animMotion origin="layout" path="M 2.96296E-6 -2.08333E-6 L 0.26365 0.0013 " pathEditMode="relative" rAng="0" ptsTypes="AA">
                                      <p:cBhvr>
                                        <p:cTn id="72" dur="2000" fill="hold"/>
                                        <p:tgtEl>
                                          <p:spTgt spid="177"/>
                                        </p:tgtEl>
                                        <p:attrNameLst>
                                          <p:attrName>ppt_x</p:attrName>
                                          <p:attrName>ppt_y</p:attrName>
                                        </p:attrNameLst>
                                      </p:cBhvr>
                                      <p:rCtr x="13171" y="65"/>
                                    </p:animMotion>
                                  </p:childTnLst>
                                </p:cTn>
                              </p:par>
                              <p:par>
                                <p:cTn id="73" presetID="42" presetClass="path" presetSubtype="0" accel="50000" decel="50000" fill="hold" grpId="0" nodeType="withEffect">
                                  <p:stCondLst>
                                    <p:cond delay="0"/>
                                  </p:stCondLst>
                                  <p:childTnLst>
                                    <p:animMotion origin="layout" path="M -2.22222E-6 -2.70833E-6 L 0.29838 0.00117 " pathEditMode="relative" rAng="0" ptsTypes="AA">
                                      <p:cBhvr>
                                        <p:cTn id="74" dur="2000" fill="hold"/>
                                        <p:tgtEl>
                                          <p:spTgt spid="167"/>
                                        </p:tgtEl>
                                        <p:attrNameLst>
                                          <p:attrName>ppt_x</p:attrName>
                                          <p:attrName>ppt_y</p:attrName>
                                        </p:attrNameLst>
                                      </p:cBhvr>
                                      <p:rCtr x="14907" y="52"/>
                                    </p:animMotion>
                                  </p:childTnLst>
                                </p:cTn>
                              </p:par>
                            </p:childTnLst>
                          </p:cTn>
                        </p:par>
                        <p:par>
                          <p:cTn id="75" fill="hold">
                            <p:stCondLst>
                              <p:cond delay="2000"/>
                            </p:stCondLst>
                            <p:childTnLst>
                              <p:par>
                                <p:cTn id="76" presetID="1" presetClass="entr" presetSubtype="0" fill="hold" grpId="0" nodeType="afterEffect">
                                  <p:stCondLst>
                                    <p:cond delay="0"/>
                                  </p:stCondLst>
                                  <p:childTnLst>
                                    <p:set>
                                      <p:cBhvr>
                                        <p:cTn id="77" dur="1" fill="hold">
                                          <p:stCondLst>
                                            <p:cond delay="0"/>
                                          </p:stCondLst>
                                        </p:cTn>
                                        <p:tgtEl>
                                          <p:spTgt spid="178"/>
                                        </p:tgtEl>
                                        <p:attrNameLst>
                                          <p:attrName>style.visibility</p:attrName>
                                        </p:attrNameLst>
                                      </p:cBhvr>
                                      <p:to>
                                        <p:strVal val="visible"/>
                                      </p:to>
                                    </p:set>
                                  </p:childTnLst>
                                </p:cTn>
                              </p:par>
                            </p:childTnLst>
                          </p:cTn>
                        </p:par>
                        <p:par>
                          <p:cTn id="78" fill="hold">
                            <p:stCondLst>
                              <p:cond delay="2000"/>
                            </p:stCondLst>
                            <p:childTnLst>
                              <p:par>
                                <p:cTn id="79" presetID="1" presetClass="entr" presetSubtype="0" fill="hold" grpId="0" nodeType="after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childTnLst>
                          </p:cTn>
                        </p:par>
                        <p:par>
                          <p:cTn id="81" fill="hold">
                            <p:stCondLst>
                              <p:cond delay="2000"/>
                            </p:stCondLst>
                            <p:childTnLst>
                              <p:par>
                                <p:cTn id="82" presetID="1" presetClass="entr" presetSubtype="0" fill="hold" grpId="0" nodeType="afterEffect" nodePh="1">
                                  <p:stCondLst>
                                    <p:cond delay="0"/>
                                  </p:stCondLst>
                                  <p:endCondLst>
                                    <p:cond evt="begin" delay="0">
                                      <p:tn val="82"/>
                                    </p:cond>
                                  </p:endCondLst>
                                  <p:childTnLst>
                                    <p:set>
                                      <p:cBhvr>
                                        <p:cTn id="83" dur="1" fill="hold">
                                          <p:stCondLst>
                                            <p:cond delay="0"/>
                                          </p:stCondLst>
                                        </p:cTn>
                                        <p:tgtEl>
                                          <p:spTgt spid="180"/>
                                        </p:tgtEl>
                                        <p:attrNameLst>
                                          <p:attrName>style.visibility</p:attrName>
                                        </p:attrNameLst>
                                      </p:cBhvr>
                                      <p:to>
                                        <p:strVal val="visible"/>
                                      </p:to>
                                    </p:set>
                                  </p:childTnLst>
                                </p:cTn>
                              </p:par>
                            </p:childTnLst>
                          </p:cTn>
                        </p:par>
                      </p:childTnLst>
                    </p:cTn>
                  </p:par>
                </p:childTnLst>
              </p:cTn>
              <p:nextCondLst>
                <p:cond evt="onClick" delay="0">
                  <p:tgtEl>
                    <p:spTgt spid="177"/>
                  </p:tgtEl>
                </p:cond>
              </p:nextCondLst>
            </p:seq>
            <p:seq concurrent="1" nextAc="seek">
              <p:cTn id="84" restart="whenNotActive" fill="hold" evtFilter="cancelBubble" nodeType="interactiveSeq">
                <p:stCondLst>
                  <p:cond evt="onClick" delay="0">
                    <p:tgtEl>
                      <p:spTgt spid="185"/>
                    </p:tgtEl>
                  </p:cond>
                </p:stCondLst>
                <p:endSync evt="end" delay="0">
                  <p:rtn val="all"/>
                </p:endSync>
                <p:childTnLst>
                  <p:par>
                    <p:cTn id="85" fill="hold">
                      <p:stCondLst>
                        <p:cond delay="0"/>
                      </p:stCondLst>
                      <p:childTnLst>
                        <p:par>
                          <p:cTn id="86" fill="hold">
                            <p:stCondLst>
                              <p:cond delay="0"/>
                            </p:stCondLst>
                            <p:childTnLst>
                              <p:par>
                                <p:cTn id="87" presetID="42" presetClass="path" presetSubtype="0" accel="50000" decel="50000" fill="hold" grpId="0" nodeType="clickEffect">
                                  <p:stCondLst>
                                    <p:cond delay="0"/>
                                  </p:stCondLst>
                                  <p:childTnLst>
                                    <p:animMotion origin="layout" path="M -1.48148E-6 -0.00039 L 0.26528 0.00104 " pathEditMode="relative" rAng="0" ptsTypes="AA">
                                      <p:cBhvr>
                                        <p:cTn id="88" dur="2000" fill="hold"/>
                                        <p:tgtEl>
                                          <p:spTgt spid="184"/>
                                        </p:tgtEl>
                                        <p:attrNameLst>
                                          <p:attrName>ppt_x</p:attrName>
                                          <p:attrName>ppt_y</p:attrName>
                                        </p:attrNameLst>
                                      </p:cBhvr>
                                      <p:rCtr x="13264" y="65"/>
                                    </p:animMotion>
                                  </p:childTnLst>
                                </p:cTn>
                              </p:par>
                              <p:par>
                                <p:cTn id="89" presetID="42" presetClass="path" presetSubtype="0" accel="50000" decel="50000" fill="hold" grpId="0" nodeType="withEffect">
                                  <p:stCondLst>
                                    <p:cond delay="0"/>
                                  </p:stCondLst>
                                  <p:childTnLst>
                                    <p:animMotion origin="layout" path="M 1.85185E-6 -4.79167E-6 L 0.26366 0.00131 " pathEditMode="relative" rAng="0" ptsTypes="AA">
                                      <p:cBhvr>
                                        <p:cTn id="90" dur="2000" fill="hold"/>
                                        <p:tgtEl>
                                          <p:spTgt spid="185"/>
                                        </p:tgtEl>
                                        <p:attrNameLst>
                                          <p:attrName>ppt_x</p:attrName>
                                          <p:attrName>ppt_y</p:attrName>
                                        </p:attrNameLst>
                                      </p:cBhvr>
                                      <p:rCtr x="13171" y="65"/>
                                    </p:animMotion>
                                  </p:childTnLst>
                                </p:cTn>
                              </p:par>
                              <p:par>
                                <p:cTn id="91" presetID="42" presetClass="path" presetSubtype="0" accel="50000" decel="50000" fill="hold" grpId="0" nodeType="withEffect">
                                  <p:stCondLst>
                                    <p:cond delay="0"/>
                                  </p:stCondLst>
                                  <p:childTnLst>
                                    <p:animMotion origin="layout" path="M -1.11111E-6 -2.70833E-6 L 0.29838 0.00117 " pathEditMode="relative" rAng="0" ptsTypes="AA">
                                      <p:cBhvr>
                                        <p:cTn id="92" dur="2000" fill="hold"/>
                                        <p:tgtEl>
                                          <p:spTgt spid="182"/>
                                        </p:tgtEl>
                                        <p:attrNameLst>
                                          <p:attrName>ppt_x</p:attrName>
                                          <p:attrName>ppt_y</p:attrName>
                                        </p:attrNameLst>
                                      </p:cBhvr>
                                      <p:rCtr x="14907" y="52"/>
                                    </p:animMotion>
                                  </p:childTnLst>
                                </p:cTn>
                              </p:par>
                            </p:childTnLst>
                          </p:cTn>
                        </p:par>
                        <p:par>
                          <p:cTn id="93" fill="hold">
                            <p:stCondLst>
                              <p:cond delay="2000"/>
                            </p:stCondLst>
                            <p:childTnLst>
                              <p:par>
                                <p:cTn id="94" presetID="1" presetClass="entr" presetSubtype="0" fill="hold" grpId="0" nodeType="afterEffect">
                                  <p:stCondLst>
                                    <p:cond delay="0"/>
                                  </p:stCondLst>
                                  <p:childTnLst>
                                    <p:set>
                                      <p:cBhvr>
                                        <p:cTn id="95" dur="1" fill="hold">
                                          <p:stCondLst>
                                            <p:cond delay="0"/>
                                          </p:stCondLst>
                                        </p:cTn>
                                        <p:tgtEl>
                                          <p:spTgt spid="186"/>
                                        </p:tgtEl>
                                        <p:attrNameLst>
                                          <p:attrName>style.visibility</p:attrName>
                                        </p:attrNameLst>
                                      </p:cBhvr>
                                      <p:to>
                                        <p:strVal val="visible"/>
                                      </p:to>
                                    </p:set>
                                  </p:childTnLst>
                                </p:cTn>
                              </p:par>
                            </p:childTnLst>
                          </p:cTn>
                        </p:par>
                        <p:par>
                          <p:cTn id="96" fill="hold">
                            <p:stCondLst>
                              <p:cond delay="2000"/>
                            </p:stCondLst>
                            <p:childTnLst>
                              <p:par>
                                <p:cTn id="97" presetID="1" presetClass="entr" presetSubtype="0" fill="hold" grpId="0" nodeType="afterEffect">
                                  <p:stCondLst>
                                    <p:cond delay="0"/>
                                  </p:stCondLst>
                                  <p:childTnLst>
                                    <p:set>
                                      <p:cBhvr>
                                        <p:cTn id="98" dur="1" fill="hold">
                                          <p:stCondLst>
                                            <p:cond delay="0"/>
                                          </p:stCondLst>
                                        </p:cTn>
                                        <p:tgtEl>
                                          <p:spTgt spid="187"/>
                                        </p:tgtEl>
                                        <p:attrNameLst>
                                          <p:attrName>style.visibility</p:attrName>
                                        </p:attrNameLst>
                                      </p:cBhvr>
                                      <p:to>
                                        <p:strVal val="visible"/>
                                      </p:to>
                                    </p:set>
                                  </p:childTnLst>
                                </p:cTn>
                              </p:par>
                            </p:childTnLst>
                          </p:cTn>
                        </p:par>
                        <p:par>
                          <p:cTn id="99" fill="hold">
                            <p:stCondLst>
                              <p:cond delay="2000"/>
                            </p:stCondLst>
                            <p:childTnLst>
                              <p:par>
                                <p:cTn id="100" presetID="1" presetClass="entr" presetSubtype="0" fill="hold" grpId="0" nodeType="afterEffect" nodePh="1">
                                  <p:stCondLst>
                                    <p:cond delay="0"/>
                                  </p:stCondLst>
                                  <p:endCondLst>
                                    <p:cond evt="begin" delay="0">
                                      <p:tn val="100"/>
                                    </p:cond>
                                  </p:endCondLst>
                                  <p:childTnLst>
                                    <p:set>
                                      <p:cBhvr>
                                        <p:cTn id="101" dur="1" fill="hold">
                                          <p:stCondLst>
                                            <p:cond delay="0"/>
                                          </p:stCondLst>
                                        </p:cTn>
                                        <p:tgtEl>
                                          <p:spTgt spid="188"/>
                                        </p:tgtEl>
                                        <p:attrNameLst>
                                          <p:attrName>style.visibility</p:attrName>
                                        </p:attrNameLst>
                                      </p:cBhvr>
                                      <p:to>
                                        <p:strVal val="visible"/>
                                      </p:to>
                                    </p:set>
                                  </p:childTnLst>
                                </p:cTn>
                              </p:par>
                            </p:childTnLst>
                          </p:cTn>
                        </p:par>
                      </p:childTnLst>
                    </p:cTn>
                  </p:par>
                </p:childTnLst>
              </p:cTn>
              <p:nextCondLst>
                <p:cond evt="onClick" delay="0">
                  <p:tgtEl>
                    <p:spTgt spid="185"/>
                  </p:tgtEl>
                </p:cond>
              </p:nextCondLst>
            </p:seq>
          </p:childTnLst>
        </p:cTn>
      </p:par>
    </p:tnLst>
    <p:bldLst>
      <p:bldP spid="167" grpId="0" animBg="1"/>
      <p:bldP spid="176" grpId="0" animBg="1"/>
      <p:bldP spid="177" grpId="0"/>
      <p:bldP spid="178" grpId="0" animBg="1"/>
      <p:bldP spid="179" grpId="0"/>
      <p:bldP spid="180" grpId="0"/>
      <p:bldP spid="182" grpId="0" animBg="1"/>
      <p:bldP spid="184" grpId="0" animBg="1"/>
      <p:bldP spid="185" grpId="0"/>
      <p:bldP spid="186" grpId="0" animBg="1"/>
      <p:bldP spid="187" grpId="0"/>
      <p:bldP spid="188" grpId="0"/>
      <p:bldP spid="1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2403856-A641-4D21-98AF-6DBAEF3A27AC}"/>
              </a:ext>
            </a:extLst>
          </p:cNvPr>
          <p:cNvGrpSpPr/>
          <p:nvPr/>
        </p:nvGrpSpPr>
        <p:grpSpPr>
          <a:xfrm>
            <a:off x="237066" y="272190"/>
            <a:ext cx="6383866" cy="11616267"/>
            <a:chOff x="237066" y="272190"/>
            <a:chExt cx="6383866" cy="11616267"/>
          </a:xfrm>
        </p:grpSpPr>
        <p:sp>
          <p:nvSpPr>
            <p:cNvPr id="83" name="Freeform: Shape 82">
              <a:extLst>
                <a:ext uri="{FF2B5EF4-FFF2-40B4-BE49-F238E27FC236}">
                  <a16:creationId xmlns:a16="http://schemas.microsoft.com/office/drawing/2014/main" id="{A866D41F-5D23-4505-944A-3C7754E4B736}"/>
                </a:ext>
              </a:extLst>
            </p:cNvPr>
            <p:cNvSpPr/>
            <p:nvPr/>
          </p:nvSpPr>
          <p:spPr>
            <a:xfrm>
              <a:off x="237066" y="272190"/>
              <a:ext cx="6383866" cy="11616267"/>
            </a:xfrm>
            <a:custGeom>
              <a:avLst/>
              <a:gdLst>
                <a:gd name="connsiteX0" fmla="*/ 354688 w 6383866"/>
                <a:gd name="connsiteY0" fmla="*/ 0 h 11616267"/>
                <a:gd name="connsiteX1" fmla="*/ 6029178 w 6383866"/>
                <a:gd name="connsiteY1" fmla="*/ 0 h 11616267"/>
                <a:gd name="connsiteX2" fmla="*/ 6383866 w 6383866"/>
                <a:gd name="connsiteY2" fmla="*/ 354688 h 11616267"/>
                <a:gd name="connsiteX3" fmla="*/ 6383866 w 6383866"/>
                <a:gd name="connsiteY3" fmla="*/ 11261579 h 11616267"/>
                <a:gd name="connsiteX4" fmla="*/ 6029178 w 6383866"/>
                <a:gd name="connsiteY4" fmla="*/ 11616267 h 11616267"/>
                <a:gd name="connsiteX5" fmla="*/ 354688 w 6383866"/>
                <a:gd name="connsiteY5" fmla="*/ 11616267 h 11616267"/>
                <a:gd name="connsiteX6" fmla="*/ 0 w 6383866"/>
                <a:gd name="connsiteY6" fmla="*/ 11261579 h 11616267"/>
                <a:gd name="connsiteX7" fmla="*/ 0 w 6383866"/>
                <a:gd name="connsiteY7" fmla="*/ 354688 h 11616267"/>
                <a:gd name="connsiteX8" fmla="*/ 354688 w 6383866"/>
                <a:gd name="connsiteY8"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3866" h="11616267">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92" name="Rectangle: Rounded Corners 91">
              <a:extLst>
                <a:ext uri="{FF2B5EF4-FFF2-40B4-BE49-F238E27FC236}">
                  <a16:creationId xmlns:a16="http://schemas.microsoft.com/office/drawing/2014/main" id="{51C0B7E9-1648-467D-8B5C-F2BD8795C8B8}"/>
                </a:ext>
              </a:extLst>
            </p:cNvPr>
            <p:cNvSpPr/>
            <p:nvPr/>
          </p:nvSpPr>
          <p:spPr>
            <a:xfrm>
              <a:off x="467110" y="1539930"/>
              <a:ext cx="5930900" cy="1013316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1" name="TextBox 90">
            <a:extLst>
              <a:ext uri="{FF2B5EF4-FFF2-40B4-BE49-F238E27FC236}">
                <a16:creationId xmlns:a16="http://schemas.microsoft.com/office/drawing/2014/main" id="{FF9AC445-2975-40D6-A952-85AA7AB35388}"/>
              </a:ext>
            </a:extLst>
          </p:cNvPr>
          <p:cNvSpPr txBox="1"/>
          <p:nvPr/>
        </p:nvSpPr>
        <p:spPr>
          <a:xfrm>
            <a:off x="431895" y="1694922"/>
            <a:ext cx="6383865" cy="584775"/>
          </a:xfrm>
          <a:prstGeom prst="rect">
            <a:avLst/>
          </a:prstGeom>
          <a:noFill/>
        </p:spPr>
        <p:txBody>
          <a:bodyPr wrap="square" rtlCol="0">
            <a:spAutoFit/>
          </a:bodyPr>
          <a:lstStyle/>
          <a:p>
            <a:r>
              <a:rPr lang="de-CH" sz="3200" dirty="0">
                <a:solidFill>
                  <a:srgbClr val="FF6155"/>
                </a:solidFill>
                <a:latin typeface="Artifakt Element Black" panose="020B0A03050000020004" pitchFamily="34" charset="0"/>
                <a:ea typeface="Artifakt Element Black" panose="020B0A03050000020004" pitchFamily="34" charset="0"/>
              </a:rPr>
              <a:t>Notruf wird abgesetzt</a:t>
            </a:r>
          </a:p>
        </p:txBody>
      </p:sp>
      <p:pic>
        <p:nvPicPr>
          <p:cNvPr id="13" name="Graphic 12" descr="Receiver with solid fill">
            <a:extLst>
              <a:ext uri="{FF2B5EF4-FFF2-40B4-BE49-F238E27FC236}">
                <a16:creationId xmlns:a16="http://schemas.microsoft.com/office/drawing/2014/main" id="{00B38687-2844-4BEA-8D3F-CFFE5DBC2A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3065" y="5215051"/>
            <a:ext cx="1676399" cy="1676399"/>
          </a:xfrm>
          <a:prstGeom prst="rect">
            <a:avLst/>
          </a:prstGeom>
        </p:spPr>
      </p:pic>
      <p:sp>
        <p:nvSpPr>
          <p:cNvPr id="111" name="TextBox 110">
            <a:extLst>
              <a:ext uri="{FF2B5EF4-FFF2-40B4-BE49-F238E27FC236}">
                <a16:creationId xmlns:a16="http://schemas.microsoft.com/office/drawing/2014/main" id="{4F802F90-A09B-41B3-B798-EF1F0C6263BD}"/>
              </a:ext>
            </a:extLst>
          </p:cNvPr>
          <p:cNvSpPr txBox="1"/>
          <p:nvPr/>
        </p:nvSpPr>
        <p:spPr>
          <a:xfrm>
            <a:off x="431895" y="2219304"/>
            <a:ext cx="6029163" cy="584775"/>
          </a:xfrm>
          <a:prstGeom prst="rect">
            <a:avLst/>
          </a:prstGeom>
          <a:noFill/>
        </p:spPr>
        <p:txBody>
          <a:bodyPr wrap="square" rtlCol="0">
            <a:spAutoFit/>
          </a:bodyPr>
          <a:lstStyle/>
          <a:p>
            <a:r>
              <a:rPr lang="de-CH" sz="3200" dirty="0">
                <a:solidFill>
                  <a:srgbClr val="FF6155"/>
                </a:solidFill>
                <a:latin typeface="Artifakt Element Black" panose="020B0A03050000020004" pitchFamily="34" charset="0"/>
                <a:ea typeface="Artifakt Element Black" panose="020B0A03050000020004" pitchFamily="34" charset="0"/>
              </a:rPr>
              <a:t>Hinterlegte Daten übertragen</a:t>
            </a:r>
          </a:p>
        </p:txBody>
      </p:sp>
      <p:sp>
        <p:nvSpPr>
          <p:cNvPr id="25" name="Freeform: Shape 24">
            <a:extLst>
              <a:ext uri="{FF2B5EF4-FFF2-40B4-BE49-F238E27FC236}">
                <a16:creationId xmlns:a16="http://schemas.microsoft.com/office/drawing/2014/main" id="{B91E99E9-75E7-4BF5-9BD7-1AE214AE0B97}"/>
              </a:ext>
            </a:extLst>
          </p:cNvPr>
          <p:cNvSpPr/>
          <p:nvPr/>
        </p:nvSpPr>
        <p:spPr>
          <a:xfrm>
            <a:off x="2787194" y="6016852"/>
            <a:ext cx="188816" cy="188816"/>
          </a:xfrm>
          <a:custGeom>
            <a:avLst/>
            <a:gdLst>
              <a:gd name="connsiteX0" fmla="*/ 99483 w 124354"/>
              <a:gd name="connsiteY0" fmla="*/ 0 h 124354"/>
              <a:gd name="connsiteX1" fmla="*/ 124354 w 124354"/>
              <a:gd name="connsiteY1" fmla="*/ 24871 h 124354"/>
              <a:gd name="connsiteX2" fmla="*/ 124354 w 124354"/>
              <a:gd name="connsiteY2" fmla="*/ 99483 h 124354"/>
              <a:gd name="connsiteX3" fmla="*/ 99483 w 124354"/>
              <a:gd name="connsiteY3" fmla="*/ 124354 h 124354"/>
              <a:gd name="connsiteX4" fmla="*/ 24871 w 124354"/>
              <a:gd name="connsiteY4" fmla="*/ 124354 h 124354"/>
              <a:gd name="connsiteX5" fmla="*/ 0 w 124354"/>
              <a:gd name="connsiteY5" fmla="*/ 99483 h 124354"/>
              <a:gd name="connsiteX6" fmla="*/ 0 w 124354"/>
              <a:gd name="connsiteY6" fmla="*/ 24871 h 124354"/>
              <a:gd name="connsiteX7" fmla="*/ 24871 w 124354"/>
              <a:gd name="connsiteY7" fmla="*/ 0 h 12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54" h="124354">
                <a:moveTo>
                  <a:pt x="99483" y="0"/>
                </a:moveTo>
                <a:cubicBezTo>
                  <a:pt x="113219" y="0"/>
                  <a:pt x="124354" y="11135"/>
                  <a:pt x="124354" y="24871"/>
                </a:cubicBezTo>
                <a:lnTo>
                  <a:pt x="124354" y="99483"/>
                </a:lnTo>
                <a:cubicBezTo>
                  <a:pt x="124354" y="113219"/>
                  <a:pt x="113219" y="124354"/>
                  <a:pt x="99483" y="124354"/>
                </a:cubicBezTo>
                <a:lnTo>
                  <a:pt x="24871" y="124354"/>
                </a:lnTo>
                <a:cubicBezTo>
                  <a:pt x="11135" y="124354"/>
                  <a:pt x="0" y="113219"/>
                  <a:pt x="0" y="99483"/>
                </a:cubicBezTo>
                <a:lnTo>
                  <a:pt x="0" y="24871"/>
                </a:lnTo>
                <a:cubicBezTo>
                  <a:pt x="0" y="11135"/>
                  <a:pt x="11135" y="0"/>
                  <a:pt x="24871" y="0"/>
                </a:cubicBezTo>
                <a:close/>
              </a:path>
            </a:pathLst>
          </a:custGeom>
          <a:solidFill>
            <a:srgbClr val="FF6155"/>
          </a:solidFill>
          <a:ln w="12402" cap="flat">
            <a:solidFill>
              <a:srgbClr val="FF6155"/>
            </a:solidFill>
            <a:prstDash val="solid"/>
            <a:miter/>
          </a:ln>
        </p:spPr>
        <p:txBody>
          <a:bodyPr rtlCol="0" anchor="ctr"/>
          <a:lstStyle/>
          <a:p>
            <a:endParaRPr lang="de-CH"/>
          </a:p>
        </p:txBody>
      </p:sp>
      <p:sp>
        <p:nvSpPr>
          <p:cNvPr id="26" name="Freeform: Shape 25">
            <a:extLst>
              <a:ext uri="{FF2B5EF4-FFF2-40B4-BE49-F238E27FC236}">
                <a16:creationId xmlns:a16="http://schemas.microsoft.com/office/drawing/2014/main" id="{728DC961-9E51-47C0-B543-6039DF0587F4}"/>
              </a:ext>
            </a:extLst>
          </p:cNvPr>
          <p:cNvSpPr/>
          <p:nvPr/>
        </p:nvSpPr>
        <p:spPr>
          <a:xfrm>
            <a:off x="3179160" y="5960208"/>
            <a:ext cx="302105" cy="302105"/>
          </a:xfrm>
          <a:custGeom>
            <a:avLst/>
            <a:gdLst>
              <a:gd name="connsiteX0" fmla="*/ 174096 w 198966"/>
              <a:gd name="connsiteY0" fmla="*/ 0 h 198966"/>
              <a:gd name="connsiteX1" fmla="*/ 198967 w 198966"/>
              <a:gd name="connsiteY1" fmla="*/ 24871 h 198966"/>
              <a:gd name="connsiteX2" fmla="*/ 198967 w 198966"/>
              <a:gd name="connsiteY2" fmla="*/ 174096 h 198966"/>
              <a:gd name="connsiteX3" fmla="*/ 174096 w 198966"/>
              <a:gd name="connsiteY3" fmla="*/ 198967 h 198966"/>
              <a:gd name="connsiteX4" fmla="*/ 24871 w 198966"/>
              <a:gd name="connsiteY4" fmla="*/ 198967 h 198966"/>
              <a:gd name="connsiteX5" fmla="*/ 0 w 198966"/>
              <a:gd name="connsiteY5" fmla="*/ 174096 h 198966"/>
              <a:gd name="connsiteX6" fmla="*/ 0 w 198966"/>
              <a:gd name="connsiteY6" fmla="*/ 24871 h 198966"/>
              <a:gd name="connsiteX7" fmla="*/ 24871 w 198966"/>
              <a:gd name="connsiteY7" fmla="*/ 0 h 19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66" h="198966">
                <a:moveTo>
                  <a:pt x="174096" y="0"/>
                </a:moveTo>
                <a:cubicBezTo>
                  <a:pt x="187832" y="0"/>
                  <a:pt x="198967" y="11135"/>
                  <a:pt x="198967" y="24871"/>
                </a:cubicBezTo>
                <a:lnTo>
                  <a:pt x="198967" y="174096"/>
                </a:lnTo>
                <a:cubicBezTo>
                  <a:pt x="198967" y="187832"/>
                  <a:pt x="187832" y="198967"/>
                  <a:pt x="174096" y="198967"/>
                </a:cubicBezTo>
                <a:lnTo>
                  <a:pt x="24871" y="198967"/>
                </a:lnTo>
                <a:cubicBezTo>
                  <a:pt x="11135" y="198967"/>
                  <a:pt x="0" y="187832"/>
                  <a:pt x="0" y="174096"/>
                </a:cubicBezTo>
                <a:lnTo>
                  <a:pt x="0" y="24871"/>
                </a:lnTo>
                <a:cubicBezTo>
                  <a:pt x="0" y="11135"/>
                  <a:pt x="11135" y="0"/>
                  <a:pt x="24871" y="0"/>
                </a:cubicBezTo>
                <a:close/>
              </a:path>
            </a:pathLst>
          </a:custGeom>
          <a:solidFill>
            <a:srgbClr val="FF6155"/>
          </a:solidFill>
          <a:ln w="12402" cap="flat">
            <a:solidFill>
              <a:srgbClr val="FF6155"/>
            </a:solidFill>
            <a:prstDash val="solid"/>
            <a:miter/>
          </a:ln>
        </p:spPr>
        <p:txBody>
          <a:bodyPr rtlCol="0" anchor="ctr"/>
          <a:lstStyle/>
          <a:p>
            <a:endParaRPr lang="de-CH"/>
          </a:p>
        </p:txBody>
      </p:sp>
      <p:sp>
        <p:nvSpPr>
          <p:cNvPr id="28" name="Freeform: Shape 27">
            <a:extLst>
              <a:ext uri="{FF2B5EF4-FFF2-40B4-BE49-F238E27FC236}">
                <a16:creationId xmlns:a16="http://schemas.microsoft.com/office/drawing/2014/main" id="{BC83AE83-725D-4393-BE3A-4D336DFA2AF1}"/>
              </a:ext>
            </a:extLst>
          </p:cNvPr>
          <p:cNvSpPr/>
          <p:nvPr/>
        </p:nvSpPr>
        <p:spPr>
          <a:xfrm>
            <a:off x="3711309" y="5903563"/>
            <a:ext cx="415395" cy="415395"/>
          </a:xfrm>
          <a:custGeom>
            <a:avLst/>
            <a:gdLst>
              <a:gd name="connsiteX0" fmla="*/ 248708 w 273579"/>
              <a:gd name="connsiteY0" fmla="*/ 0 h 273579"/>
              <a:gd name="connsiteX1" fmla="*/ 273579 w 273579"/>
              <a:gd name="connsiteY1" fmla="*/ 24871 h 273579"/>
              <a:gd name="connsiteX2" fmla="*/ 273579 w 273579"/>
              <a:gd name="connsiteY2" fmla="*/ 248708 h 273579"/>
              <a:gd name="connsiteX3" fmla="*/ 248708 w 273579"/>
              <a:gd name="connsiteY3" fmla="*/ 273579 h 273579"/>
              <a:gd name="connsiteX4" fmla="*/ 24871 w 273579"/>
              <a:gd name="connsiteY4" fmla="*/ 273579 h 273579"/>
              <a:gd name="connsiteX5" fmla="*/ 0 w 273579"/>
              <a:gd name="connsiteY5" fmla="*/ 248708 h 273579"/>
              <a:gd name="connsiteX6" fmla="*/ 0 w 273579"/>
              <a:gd name="connsiteY6" fmla="*/ 24871 h 273579"/>
              <a:gd name="connsiteX7" fmla="*/ 24871 w 273579"/>
              <a:gd name="connsiteY7" fmla="*/ 0 h 27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579" h="273579">
                <a:moveTo>
                  <a:pt x="248708" y="0"/>
                </a:moveTo>
                <a:cubicBezTo>
                  <a:pt x="262444" y="0"/>
                  <a:pt x="273579" y="11135"/>
                  <a:pt x="273579" y="24871"/>
                </a:cubicBezTo>
                <a:lnTo>
                  <a:pt x="273579" y="248708"/>
                </a:lnTo>
                <a:cubicBezTo>
                  <a:pt x="273579" y="262444"/>
                  <a:pt x="262444" y="273579"/>
                  <a:pt x="248708" y="273579"/>
                </a:cubicBezTo>
                <a:lnTo>
                  <a:pt x="24871" y="273579"/>
                </a:lnTo>
                <a:cubicBezTo>
                  <a:pt x="11135" y="273579"/>
                  <a:pt x="0" y="262444"/>
                  <a:pt x="0" y="248708"/>
                </a:cubicBezTo>
                <a:lnTo>
                  <a:pt x="0" y="24871"/>
                </a:lnTo>
                <a:cubicBezTo>
                  <a:pt x="0" y="11135"/>
                  <a:pt x="11135" y="0"/>
                  <a:pt x="24871" y="0"/>
                </a:cubicBezTo>
                <a:close/>
              </a:path>
            </a:pathLst>
          </a:custGeom>
          <a:solidFill>
            <a:srgbClr val="FF6155"/>
          </a:solidFill>
          <a:ln w="12402" cap="flat">
            <a:solidFill>
              <a:srgbClr val="FF6155"/>
            </a:solidFill>
            <a:prstDash val="solid"/>
            <a:miter/>
          </a:ln>
        </p:spPr>
        <p:txBody>
          <a:bodyPr rtlCol="0" anchor="ctr"/>
          <a:lstStyle/>
          <a:p>
            <a:endParaRPr lang="de-CH" dirty="0"/>
          </a:p>
        </p:txBody>
      </p:sp>
      <p:sp>
        <p:nvSpPr>
          <p:cNvPr id="113" name="TextBox 112">
            <a:extLst>
              <a:ext uri="{FF2B5EF4-FFF2-40B4-BE49-F238E27FC236}">
                <a16:creationId xmlns:a16="http://schemas.microsoft.com/office/drawing/2014/main" id="{C54F871E-86C6-431E-87AB-41E73E877C03}"/>
              </a:ext>
            </a:extLst>
          </p:cNvPr>
          <p:cNvSpPr txBox="1"/>
          <p:nvPr/>
        </p:nvSpPr>
        <p:spPr>
          <a:xfrm>
            <a:off x="439287" y="2705389"/>
            <a:ext cx="6029163" cy="584775"/>
          </a:xfrm>
          <a:prstGeom prst="rect">
            <a:avLst/>
          </a:prstGeom>
          <a:noFill/>
        </p:spPr>
        <p:txBody>
          <a:bodyPr wrap="square" rtlCol="0">
            <a:spAutoFit/>
          </a:bodyPr>
          <a:lstStyle/>
          <a:p>
            <a:r>
              <a:rPr lang="de-CH" sz="3200" dirty="0">
                <a:solidFill>
                  <a:srgbClr val="FF6155"/>
                </a:solidFill>
                <a:latin typeface="Artifakt Element Black" panose="020B0A03050000020004" pitchFamily="34" charset="0"/>
                <a:ea typeface="Artifakt Element Black" panose="020B0A03050000020004" pitchFamily="34" charset="0"/>
              </a:rPr>
              <a:t>Position übermitteln</a:t>
            </a:r>
          </a:p>
        </p:txBody>
      </p:sp>
      <p:sp>
        <p:nvSpPr>
          <p:cNvPr id="134" name="TextBox 133">
            <a:extLst>
              <a:ext uri="{FF2B5EF4-FFF2-40B4-BE49-F238E27FC236}">
                <a16:creationId xmlns:a16="http://schemas.microsoft.com/office/drawing/2014/main" id="{C8E5215B-7C4D-4EC8-838C-4E9871CF3DA1}"/>
              </a:ext>
            </a:extLst>
          </p:cNvPr>
          <p:cNvSpPr txBox="1"/>
          <p:nvPr/>
        </p:nvSpPr>
        <p:spPr>
          <a:xfrm>
            <a:off x="462724" y="3705822"/>
            <a:ext cx="6029163" cy="584775"/>
          </a:xfrm>
          <a:prstGeom prst="rect">
            <a:avLst/>
          </a:prstGeom>
          <a:noFill/>
        </p:spPr>
        <p:txBody>
          <a:bodyPr wrap="square" rtlCol="0">
            <a:spAutoFit/>
          </a:bodyPr>
          <a:lstStyle/>
          <a:p>
            <a:r>
              <a:rPr lang="de-CH" sz="3200" dirty="0">
                <a:solidFill>
                  <a:srgbClr val="FF6155"/>
                </a:solidFill>
                <a:latin typeface="Artifakt Element Black" panose="020B0A03050000020004" pitchFamily="34" charset="0"/>
                <a:ea typeface="Artifakt Element Black" panose="020B0A03050000020004" pitchFamily="34" charset="0"/>
              </a:rPr>
              <a:t>Alle Daten übermittelt</a:t>
            </a:r>
          </a:p>
        </p:txBody>
      </p:sp>
      <p:sp>
        <p:nvSpPr>
          <p:cNvPr id="135" name="TextBox 134">
            <a:extLst>
              <a:ext uri="{FF2B5EF4-FFF2-40B4-BE49-F238E27FC236}">
                <a16:creationId xmlns:a16="http://schemas.microsoft.com/office/drawing/2014/main" id="{18B97826-BBA2-42BA-9A88-CADC70490A51}"/>
              </a:ext>
            </a:extLst>
          </p:cNvPr>
          <p:cNvSpPr txBox="1"/>
          <p:nvPr/>
        </p:nvSpPr>
        <p:spPr>
          <a:xfrm>
            <a:off x="459990" y="4215205"/>
            <a:ext cx="6029163" cy="584775"/>
          </a:xfrm>
          <a:prstGeom prst="rect">
            <a:avLst/>
          </a:prstGeom>
          <a:noFill/>
        </p:spPr>
        <p:txBody>
          <a:bodyPr wrap="square" rtlCol="0">
            <a:spAutoFit/>
          </a:bodyPr>
          <a:lstStyle/>
          <a:p>
            <a:r>
              <a:rPr lang="de-CH" sz="3200" dirty="0">
                <a:solidFill>
                  <a:srgbClr val="FF6155"/>
                </a:solidFill>
                <a:latin typeface="Artifakt Element Black" panose="020B0A03050000020004" pitchFamily="34" charset="0"/>
                <a:ea typeface="Artifakt Element Black" panose="020B0A03050000020004" pitchFamily="34" charset="0"/>
              </a:rPr>
              <a:t>Anruf starten</a:t>
            </a:r>
          </a:p>
        </p:txBody>
      </p:sp>
      <p:sp>
        <p:nvSpPr>
          <p:cNvPr id="136" name="TextBox 135">
            <a:extLst>
              <a:ext uri="{FF2B5EF4-FFF2-40B4-BE49-F238E27FC236}">
                <a16:creationId xmlns:a16="http://schemas.microsoft.com/office/drawing/2014/main" id="{6D709AD0-EF80-4409-BF71-26FBD5D53FFB}"/>
              </a:ext>
            </a:extLst>
          </p:cNvPr>
          <p:cNvSpPr txBox="1"/>
          <p:nvPr/>
        </p:nvSpPr>
        <p:spPr>
          <a:xfrm>
            <a:off x="439287" y="3204151"/>
            <a:ext cx="6029163" cy="584775"/>
          </a:xfrm>
          <a:prstGeom prst="rect">
            <a:avLst/>
          </a:prstGeom>
          <a:noFill/>
        </p:spPr>
        <p:txBody>
          <a:bodyPr wrap="square" rtlCol="0">
            <a:spAutoFit/>
          </a:bodyPr>
          <a:lstStyle/>
          <a:p>
            <a:r>
              <a:rPr lang="de-CH" sz="3200" dirty="0">
                <a:solidFill>
                  <a:srgbClr val="FF6155"/>
                </a:solidFill>
                <a:latin typeface="Artifakt Element Black" panose="020B0A03050000020004" pitchFamily="34" charset="0"/>
                <a:ea typeface="Artifakt Element Black" panose="020B0A03050000020004" pitchFamily="34" charset="0"/>
              </a:rPr>
              <a:t>E: 2'768'732.8 N:1'172'214.9</a:t>
            </a:r>
          </a:p>
        </p:txBody>
      </p:sp>
      <p:pic>
        <p:nvPicPr>
          <p:cNvPr id="39" name="Picture 38" descr="A logo for a ski resort&#10;&#10;Description automatically generated">
            <a:extLst>
              <a:ext uri="{FF2B5EF4-FFF2-40B4-BE49-F238E27FC236}">
                <a16:creationId xmlns:a16="http://schemas.microsoft.com/office/drawing/2014/main" id="{96B86307-C4B0-43DF-BF39-429F52C1F339}"/>
              </a:ext>
            </a:extLst>
          </p:cNvPr>
          <p:cNvPicPr>
            <a:picLocks noChangeAspect="1"/>
          </p:cNvPicPr>
          <p:nvPr/>
        </p:nvPicPr>
        <p:blipFill rotWithShape="1">
          <a:blip r:embed="rId6">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690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2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60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grpId="1" nodeType="withEffect">
                                  <p:stCondLst>
                                    <p:cond delay="80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grpId="1" nodeType="withEffect">
                                  <p:stCondLst>
                                    <p:cond delay="100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1" nodeType="withEffect">
                                  <p:stCondLst>
                                    <p:cond delay="120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ntr" presetSubtype="0" fill="hold" grpId="0" nodeType="withEffect">
                                  <p:stCondLst>
                                    <p:cond delay="140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2" nodeType="withEffect">
                                  <p:stCondLst>
                                    <p:cond delay="160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2" nodeType="withEffect">
                                  <p:stCondLst>
                                    <p:cond delay="180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2" nodeType="withEffect">
                                  <p:stCondLst>
                                    <p:cond delay="200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xit" presetSubtype="0" fill="hold" grpId="3" nodeType="withEffect">
                                  <p:stCondLst>
                                    <p:cond delay="220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3" nodeType="withEffect">
                                  <p:stCondLst>
                                    <p:cond delay="240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3" nodeType="withEffect">
                                  <p:stCondLst>
                                    <p:cond delay="260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ntr" presetSubtype="0" fill="hold" grpId="4" nodeType="withEffect">
                                  <p:stCondLst>
                                    <p:cond delay="280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4" nodeType="withEffect">
                                  <p:stCondLst>
                                    <p:cond delay="300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4" nodeType="withEffect">
                                  <p:stCondLst>
                                    <p:cond delay="320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5" nodeType="withEffect">
                                  <p:stCondLst>
                                    <p:cond delay="340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grpId="5" nodeType="withEffect">
                                  <p:stCondLst>
                                    <p:cond delay="360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xit" presetSubtype="0" fill="hold" grpId="5" nodeType="withEffect">
                                  <p:stCondLst>
                                    <p:cond delay="380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ntr" presetSubtype="0" fill="hold" grpId="0" nodeType="withEffect">
                                  <p:stCondLst>
                                    <p:cond delay="400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6" nodeType="withEffect">
                                  <p:stCondLst>
                                    <p:cond delay="420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6" nodeType="withEffect">
                                  <p:stCondLst>
                                    <p:cond delay="440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6" nodeType="withEffect">
                                  <p:stCondLst>
                                    <p:cond delay="460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xit" presetSubtype="0" fill="hold" grpId="7" nodeType="withEffect">
                                  <p:stCondLst>
                                    <p:cond delay="480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xit" presetSubtype="0" fill="hold" grpId="7" nodeType="withEffect">
                                  <p:stCondLst>
                                    <p:cond delay="500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xit" presetSubtype="0" fill="hold" grpId="7" nodeType="withEffect">
                                  <p:stCondLst>
                                    <p:cond delay="520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ntr" presetSubtype="0" fill="hold" grpId="8" nodeType="withEffect">
                                  <p:stCondLst>
                                    <p:cond delay="540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8" nodeType="withEffect">
                                  <p:stCondLst>
                                    <p:cond delay="560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8" nodeType="withEffect">
                                  <p:stCondLst>
                                    <p:cond delay="580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xit" presetSubtype="0" fill="hold" grpId="9" nodeType="withEffect">
                                  <p:stCondLst>
                                    <p:cond delay="600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grpId="9" nodeType="withEffect">
                                  <p:stCondLst>
                                    <p:cond delay="6200"/>
                                  </p:stCondLst>
                                  <p:childTnLst>
                                    <p:set>
                                      <p:cBhvr>
                                        <p:cTn id="68" dur="1" fill="hold">
                                          <p:stCondLst>
                                            <p:cond delay="0"/>
                                          </p:stCondLst>
                                        </p:cTn>
                                        <p:tgtEl>
                                          <p:spTgt spid="26"/>
                                        </p:tgtEl>
                                        <p:attrNameLst>
                                          <p:attrName>style.visibility</p:attrName>
                                        </p:attrNameLst>
                                      </p:cBhvr>
                                      <p:to>
                                        <p:strVal val="hidden"/>
                                      </p:to>
                                    </p:set>
                                  </p:childTnLst>
                                </p:cTn>
                              </p:par>
                              <p:par>
                                <p:cTn id="69" presetID="1" presetClass="exit" presetSubtype="0" fill="hold" grpId="9" nodeType="withEffect">
                                  <p:stCondLst>
                                    <p:cond delay="6400"/>
                                  </p:stCondLst>
                                  <p:childTnLst>
                                    <p:set>
                                      <p:cBhvr>
                                        <p:cTn id="70" dur="1" fill="hold">
                                          <p:stCondLst>
                                            <p:cond delay="0"/>
                                          </p:stCondLst>
                                        </p:cTn>
                                        <p:tgtEl>
                                          <p:spTgt spid="28"/>
                                        </p:tgtEl>
                                        <p:attrNameLst>
                                          <p:attrName>style.visibility</p:attrName>
                                        </p:attrNameLst>
                                      </p:cBhvr>
                                      <p:to>
                                        <p:strVal val="hidden"/>
                                      </p:to>
                                    </p:set>
                                  </p:childTnLst>
                                </p:cTn>
                              </p:par>
                              <p:par>
                                <p:cTn id="71" presetID="1" presetClass="entr" presetSubtype="0" fill="hold" grpId="10" nodeType="withEffect">
                                  <p:stCondLst>
                                    <p:cond delay="660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10" nodeType="withEffect">
                                  <p:stCondLst>
                                    <p:cond delay="680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10" nodeType="withEffect">
                                  <p:stCondLst>
                                    <p:cond delay="700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xit" presetSubtype="0" fill="hold" grpId="11" nodeType="withEffect">
                                  <p:stCondLst>
                                    <p:cond delay="7200"/>
                                  </p:stCondLst>
                                  <p:childTnLst>
                                    <p:set>
                                      <p:cBhvr>
                                        <p:cTn id="78" dur="1" fill="hold">
                                          <p:stCondLst>
                                            <p:cond delay="0"/>
                                          </p:stCondLst>
                                        </p:cTn>
                                        <p:tgtEl>
                                          <p:spTgt spid="25"/>
                                        </p:tgtEl>
                                        <p:attrNameLst>
                                          <p:attrName>style.visibility</p:attrName>
                                        </p:attrNameLst>
                                      </p:cBhvr>
                                      <p:to>
                                        <p:strVal val="hidden"/>
                                      </p:to>
                                    </p:set>
                                  </p:childTnLst>
                                </p:cTn>
                              </p:par>
                              <p:par>
                                <p:cTn id="79" presetID="1" presetClass="exit" presetSubtype="0" fill="hold" grpId="11" nodeType="withEffect">
                                  <p:stCondLst>
                                    <p:cond delay="740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xit" presetSubtype="0" fill="hold" grpId="11" nodeType="withEffect">
                                  <p:stCondLst>
                                    <p:cond delay="7600"/>
                                  </p:stCondLst>
                                  <p:childTnLst>
                                    <p:set>
                                      <p:cBhvr>
                                        <p:cTn id="82" dur="1" fill="hold">
                                          <p:stCondLst>
                                            <p:cond delay="0"/>
                                          </p:stCondLst>
                                        </p:cTn>
                                        <p:tgtEl>
                                          <p:spTgt spid="28"/>
                                        </p:tgtEl>
                                        <p:attrNameLst>
                                          <p:attrName>style.visibility</p:attrName>
                                        </p:attrNameLst>
                                      </p:cBhvr>
                                      <p:to>
                                        <p:strVal val="hidden"/>
                                      </p:to>
                                    </p:set>
                                  </p:childTnLst>
                                </p:cTn>
                              </p:par>
                              <p:par>
                                <p:cTn id="83" presetID="1" presetClass="entr" presetSubtype="0" fill="hold" grpId="0" nodeType="withEffect">
                                  <p:stCondLst>
                                    <p:cond delay="7700"/>
                                  </p:stCondLst>
                                  <p:childTnLst>
                                    <p:set>
                                      <p:cBhvr>
                                        <p:cTn id="84" dur="1" fill="hold">
                                          <p:stCondLst>
                                            <p:cond delay="0"/>
                                          </p:stCondLst>
                                        </p:cTn>
                                        <p:tgtEl>
                                          <p:spTgt spid="134"/>
                                        </p:tgtEl>
                                        <p:attrNameLst>
                                          <p:attrName>style.visibility</p:attrName>
                                        </p:attrNameLst>
                                      </p:cBhvr>
                                      <p:to>
                                        <p:strVal val="visible"/>
                                      </p:to>
                                    </p:set>
                                  </p:childTnLst>
                                </p:cTn>
                              </p:par>
                              <p:par>
                                <p:cTn id="85" presetID="1" presetClass="entr" presetSubtype="0" fill="hold" grpId="0" nodeType="withEffect">
                                  <p:stCondLst>
                                    <p:cond delay="8000"/>
                                  </p:stCondLst>
                                  <p:childTnLst>
                                    <p:set>
                                      <p:cBhvr>
                                        <p:cTn id="86" dur="1" fill="hold">
                                          <p:stCondLst>
                                            <p:cond delay="0"/>
                                          </p:stCondLst>
                                        </p:cTn>
                                        <p:tgtEl>
                                          <p:spTgt spid="135"/>
                                        </p:tgtEl>
                                        <p:attrNameLst>
                                          <p:attrName>style.visibility</p:attrName>
                                        </p:attrNameLst>
                                      </p:cBhvr>
                                      <p:to>
                                        <p:strVal val="visible"/>
                                      </p:to>
                                    </p:set>
                                  </p:childTnLst>
                                </p:cTn>
                              </p:par>
                              <p:par>
                                <p:cTn id="87" presetID="1" presetClass="entr" presetSubtype="0" fill="hold" nodeType="withEffect">
                                  <p:stCondLst>
                                    <p:cond delay="8000"/>
                                  </p:stCondLst>
                                  <p:childTnLst>
                                    <p:set>
                                      <p:cBhvr>
                                        <p:cTn id="88" dur="1" fill="hold">
                                          <p:stCondLst>
                                            <p:cond delay="0"/>
                                          </p:stCondLst>
                                        </p:cTn>
                                        <p:tgtEl>
                                          <p:spTgt spid="13"/>
                                        </p:tgtEl>
                                        <p:attrNameLst>
                                          <p:attrName>style.visibility</p:attrName>
                                        </p:attrNameLst>
                                      </p:cBhvr>
                                      <p:to>
                                        <p:strVal val="visible"/>
                                      </p:to>
                                    </p:set>
                                  </p:childTnLst>
                                </p:cTn>
                              </p:par>
                              <p:par>
                                <p:cTn id="89" presetID="1" presetClass="entr" presetSubtype="0" fill="hold" grpId="0" nodeType="withEffect">
                                  <p:stCondLst>
                                    <p:cond delay="4000"/>
                                  </p:stCondLst>
                                  <p:childTnLst>
                                    <p:set>
                                      <p:cBhvr>
                                        <p:cTn id="9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11" grpId="0"/>
      <p:bldP spid="25" grpId="0" animBg="1"/>
      <p:bldP spid="25" grpId="1" animBg="1"/>
      <p:bldP spid="25" grpId="2" animBg="1"/>
      <p:bldP spid="25" grpId="3" animBg="1"/>
      <p:bldP spid="25" grpId="4" animBg="1"/>
      <p:bldP spid="25" grpId="5" animBg="1"/>
      <p:bldP spid="25" grpId="6" animBg="1"/>
      <p:bldP spid="25" grpId="7" animBg="1"/>
      <p:bldP spid="25" grpId="8" animBg="1"/>
      <p:bldP spid="25" grpId="9" animBg="1"/>
      <p:bldP spid="25" grpId="10" animBg="1"/>
      <p:bldP spid="25" grpId="11" animBg="1"/>
      <p:bldP spid="26" grpId="0" animBg="1"/>
      <p:bldP spid="26" grpId="1" animBg="1"/>
      <p:bldP spid="26" grpId="2" animBg="1"/>
      <p:bldP spid="26" grpId="3" animBg="1"/>
      <p:bldP spid="26" grpId="4" animBg="1"/>
      <p:bldP spid="26" grpId="5" animBg="1"/>
      <p:bldP spid="26" grpId="6" animBg="1"/>
      <p:bldP spid="26" grpId="7" animBg="1"/>
      <p:bldP spid="26" grpId="8" animBg="1"/>
      <p:bldP spid="26" grpId="9" animBg="1"/>
      <p:bldP spid="26" grpId="10" animBg="1"/>
      <p:bldP spid="26" grpId="11" animBg="1"/>
      <p:bldP spid="28" grpId="0" animBg="1"/>
      <p:bldP spid="28" grpId="1" animBg="1"/>
      <p:bldP spid="28" grpId="2" animBg="1"/>
      <p:bldP spid="28" grpId="3" animBg="1"/>
      <p:bldP spid="28" grpId="4" animBg="1"/>
      <p:bldP spid="28" grpId="5" animBg="1"/>
      <p:bldP spid="28" grpId="6" animBg="1"/>
      <p:bldP spid="28" grpId="7" animBg="1"/>
      <p:bldP spid="28" grpId="8" animBg="1"/>
      <p:bldP spid="28" grpId="9" animBg="1"/>
      <p:bldP spid="28" grpId="10" animBg="1"/>
      <p:bldP spid="28" grpId="11" animBg="1"/>
      <p:bldP spid="113" grpId="0"/>
      <p:bldP spid="134" grpId="0"/>
      <p:bldP spid="135" grpId="0"/>
      <p:bldP spid="1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9286D67-85B5-4608-BAEC-8D3E8094F2A4}"/>
              </a:ext>
            </a:extLst>
          </p:cNvPr>
          <p:cNvGrpSpPr/>
          <p:nvPr/>
        </p:nvGrpSpPr>
        <p:grpSpPr>
          <a:xfrm>
            <a:off x="5591174" y="518901"/>
            <a:ext cx="803275" cy="803275"/>
            <a:chOff x="463549" y="474133"/>
            <a:chExt cx="803275" cy="803275"/>
          </a:xfrm>
        </p:grpSpPr>
        <p:sp>
          <p:nvSpPr>
            <p:cNvPr id="5" name="Oval 4">
              <a:extLst>
                <a:ext uri="{FF2B5EF4-FFF2-40B4-BE49-F238E27FC236}">
                  <a16:creationId xmlns:a16="http://schemas.microsoft.com/office/drawing/2014/main" id="{4204DB66-5AEE-40A3-AEB9-B0EE1202BD91}"/>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Oval 5">
              <a:extLst>
                <a:ext uri="{FF2B5EF4-FFF2-40B4-BE49-F238E27FC236}">
                  <a16:creationId xmlns:a16="http://schemas.microsoft.com/office/drawing/2014/main" id="{7953E07C-ACF9-4639-BE8F-79A997C72395}"/>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 name="Group 6">
            <a:extLst>
              <a:ext uri="{FF2B5EF4-FFF2-40B4-BE49-F238E27FC236}">
                <a16:creationId xmlns:a16="http://schemas.microsoft.com/office/drawing/2014/main" id="{DFDCBBF1-C43C-4EA5-AB08-C686952BA867}"/>
              </a:ext>
            </a:extLst>
          </p:cNvPr>
          <p:cNvGrpSpPr/>
          <p:nvPr/>
        </p:nvGrpSpPr>
        <p:grpSpPr>
          <a:xfrm>
            <a:off x="5731666" y="652908"/>
            <a:ext cx="534564" cy="528325"/>
            <a:chOff x="604041" y="608140"/>
            <a:chExt cx="534564" cy="528325"/>
          </a:xfrm>
        </p:grpSpPr>
        <p:grpSp>
          <p:nvGrpSpPr>
            <p:cNvPr id="8" name="Group 7">
              <a:extLst>
                <a:ext uri="{FF2B5EF4-FFF2-40B4-BE49-F238E27FC236}">
                  <a16:creationId xmlns:a16="http://schemas.microsoft.com/office/drawing/2014/main" id="{41F725D1-8AD1-4C7D-9524-7423299470C3}"/>
                </a:ext>
              </a:extLst>
            </p:cNvPr>
            <p:cNvGrpSpPr/>
            <p:nvPr/>
          </p:nvGrpSpPr>
          <p:grpSpPr>
            <a:xfrm>
              <a:off x="604041" y="608140"/>
              <a:ext cx="528036" cy="321075"/>
              <a:chOff x="604041" y="608140"/>
              <a:chExt cx="528036" cy="321075"/>
            </a:xfrm>
          </p:grpSpPr>
          <p:grpSp>
            <p:nvGrpSpPr>
              <p:cNvPr id="17" name="Group 16">
                <a:extLst>
                  <a:ext uri="{FF2B5EF4-FFF2-40B4-BE49-F238E27FC236}">
                    <a16:creationId xmlns:a16="http://schemas.microsoft.com/office/drawing/2014/main" id="{B5DD04D2-B8EE-4C08-9916-B9E395983FC3}"/>
                  </a:ext>
                </a:extLst>
              </p:cNvPr>
              <p:cNvGrpSpPr/>
              <p:nvPr/>
            </p:nvGrpSpPr>
            <p:grpSpPr>
              <a:xfrm>
                <a:off x="604041" y="608140"/>
                <a:ext cx="315912" cy="321075"/>
                <a:chOff x="604041" y="608140"/>
                <a:chExt cx="315912" cy="321075"/>
              </a:xfrm>
            </p:grpSpPr>
            <p:sp>
              <p:nvSpPr>
                <p:cNvPr id="21" name="Flowchart: Manual Operation 20">
                  <a:extLst>
                    <a:ext uri="{FF2B5EF4-FFF2-40B4-BE49-F238E27FC236}">
                      <a16:creationId xmlns:a16="http://schemas.microsoft.com/office/drawing/2014/main" id="{4E5394E8-079A-48E0-B537-4DF1B4473601}"/>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Flowchart: Manual Operation 21">
                  <a:extLst>
                    <a:ext uri="{FF2B5EF4-FFF2-40B4-BE49-F238E27FC236}">
                      <a16:creationId xmlns:a16="http://schemas.microsoft.com/office/drawing/2014/main" id="{E9483C1B-01ED-49F2-A1C5-0151B691C3F4}"/>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Flowchart: Manual Operation 22">
                  <a:extLst>
                    <a:ext uri="{FF2B5EF4-FFF2-40B4-BE49-F238E27FC236}">
                      <a16:creationId xmlns:a16="http://schemas.microsoft.com/office/drawing/2014/main" id="{EDEC745A-EF56-4517-8957-4D67C4B0E567}"/>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8" name="Group 17">
                <a:extLst>
                  <a:ext uri="{FF2B5EF4-FFF2-40B4-BE49-F238E27FC236}">
                    <a16:creationId xmlns:a16="http://schemas.microsoft.com/office/drawing/2014/main" id="{58C5059A-A98E-427B-9022-C45641EC47E4}"/>
                  </a:ext>
                </a:extLst>
              </p:cNvPr>
              <p:cNvGrpSpPr/>
              <p:nvPr/>
            </p:nvGrpSpPr>
            <p:grpSpPr>
              <a:xfrm rot="5400000">
                <a:off x="922525" y="714763"/>
                <a:ext cx="259160" cy="159945"/>
                <a:chOff x="660793" y="608140"/>
                <a:chExt cx="259160" cy="159945"/>
              </a:xfrm>
            </p:grpSpPr>
            <p:sp>
              <p:nvSpPr>
                <p:cNvPr id="19" name="Flowchart: Manual Operation 18">
                  <a:extLst>
                    <a:ext uri="{FF2B5EF4-FFF2-40B4-BE49-F238E27FC236}">
                      <a16:creationId xmlns:a16="http://schemas.microsoft.com/office/drawing/2014/main" id="{CAD88D91-6D25-4AA2-B118-14288058A6AC}"/>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Flowchart: Manual Operation 19">
                  <a:extLst>
                    <a:ext uri="{FF2B5EF4-FFF2-40B4-BE49-F238E27FC236}">
                      <a16:creationId xmlns:a16="http://schemas.microsoft.com/office/drawing/2014/main" id="{AC4AA4E1-5A3C-4F43-BA1B-40A5ABC5D8A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9" name="Group 8">
              <a:extLst>
                <a:ext uri="{FF2B5EF4-FFF2-40B4-BE49-F238E27FC236}">
                  <a16:creationId xmlns:a16="http://schemas.microsoft.com/office/drawing/2014/main" id="{D2483B4B-FCD6-43AE-BFB1-735879B5B052}"/>
                </a:ext>
              </a:extLst>
            </p:cNvPr>
            <p:cNvGrpSpPr/>
            <p:nvPr/>
          </p:nvGrpSpPr>
          <p:grpSpPr>
            <a:xfrm rot="10800000">
              <a:off x="610569" y="815390"/>
              <a:ext cx="528036" cy="321075"/>
              <a:chOff x="604041" y="608140"/>
              <a:chExt cx="528036" cy="321075"/>
            </a:xfrm>
          </p:grpSpPr>
          <p:grpSp>
            <p:nvGrpSpPr>
              <p:cNvPr id="10" name="Group 9">
                <a:extLst>
                  <a:ext uri="{FF2B5EF4-FFF2-40B4-BE49-F238E27FC236}">
                    <a16:creationId xmlns:a16="http://schemas.microsoft.com/office/drawing/2014/main" id="{8756D85E-B6EB-4958-85C9-B89EBD2E5355}"/>
                  </a:ext>
                </a:extLst>
              </p:cNvPr>
              <p:cNvGrpSpPr/>
              <p:nvPr/>
            </p:nvGrpSpPr>
            <p:grpSpPr>
              <a:xfrm>
                <a:off x="604041" y="608140"/>
                <a:ext cx="315912" cy="321075"/>
                <a:chOff x="604041" y="608140"/>
                <a:chExt cx="315912" cy="321075"/>
              </a:xfrm>
            </p:grpSpPr>
            <p:sp>
              <p:nvSpPr>
                <p:cNvPr id="14" name="Flowchart: Manual Operation 13">
                  <a:extLst>
                    <a:ext uri="{FF2B5EF4-FFF2-40B4-BE49-F238E27FC236}">
                      <a16:creationId xmlns:a16="http://schemas.microsoft.com/office/drawing/2014/main" id="{2E76CD18-433D-4F49-8C95-38B081B75287}"/>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Flowchart: Manual Operation 14">
                  <a:extLst>
                    <a:ext uri="{FF2B5EF4-FFF2-40B4-BE49-F238E27FC236}">
                      <a16:creationId xmlns:a16="http://schemas.microsoft.com/office/drawing/2014/main" id="{CE74DD40-0155-489C-A66A-4377B41477B7}"/>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Flowchart: Manual Operation 15">
                  <a:extLst>
                    <a:ext uri="{FF2B5EF4-FFF2-40B4-BE49-F238E27FC236}">
                      <a16:creationId xmlns:a16="http://schemas.microsoft.com/office/drawing/2014/main" id="{274B08BC-12DA-42F3-BED0-503256DF86E8}"/>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1" name="Group 10">
                <a:extLst>
                  <a:ext uri="{FF2B5EF4-FFF2-40B4-BE49-F238E27FC236}">
                    <a16:creationId xmlns:a16="http://schemas.microsoft.com/office/drawing/2014/main" id="{CF669399-8680-4CC1-9C9E-56FFF903BF7F}"/>
                  </a:ext>
                </a:extLst>
              </p:cNvPr>
              <p:cNvGrpSpPr/>
              <p:nvPr/>
            </p:nvGrpSpPr>
            <p:grpSpPr>
              <a:xfrm rot="5400000">
                <a:off x="922525" y="714763"/>
                <a:ext cx="259160" cy="159945"/>
                <a:chOff x="660793" y="608140"/>
                <a:chExt cx="259160" cy="159945"/>
              </a:xfrm>
            </p:grpSpPr>
            <p:sp>
              <p:nvSpPr>
                <p:cNvPr id="12" name="Flowchart: Manual Operation 11">
                  <a:extLst>
                    <a:ext uri="{FF2B5EF4-FFF2-40B4-BE49-F238E27FC236}">
                      <a16:creationId xmlns:a16="http://schemas.microsoft.com/office/drawing/2014/main" id="{E2585A7D-CE0D-4A31-A955-67D6EA0AD674}"/>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Flowchart: Manual Operation 12">
                  <a:extLst>
                    <a:ext uri="{FF2B5EF4-FFF2-40B4-BE49-F238E27FC236}">
                      <a16:creationId xmlns:a16="http://schemas.microsoft.com/office/drawing/2014/main" id="{97A5006A-CD15-4CEA-8AA4-382D25D78F4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24" name="Oval 23">
            <a:extLst>
              <a:ext uri="{FF2B5EF4-FFF2-40B4-BE49-F238E27FC236}">
                <a16:creationId xmlns:a16="http://schemas.microsoft.com/office/drawing/2014/main" id="{6C3236EA-CDEB-4647-924A-93DD89C4AB52}"/>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TextBox 24">
            <a:extLst>
              <a:ext uri="{FF2B5EF4-FFF2-40B4-BE49-F238E27FC236}">
                <a16:creationId xmlns:a16="http://schemas.microsoft.com/office/drawing/2014/main" id="{7F4A8A83-8BF0-47D0-B3E7-7A7586EF7888}"/>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27" name="Rectangle 26">
            <a:hlinkClick r:id="rId2" action="ppaction://hlinksldjump"/>
            <a:extLst>
              <a:ext uri="{FF2B5EF4-FFF2-40B4-BE49-F238E27FC236}">
                <a16:creationId xmlns:a16="http://schemas.microsoft.com/office/drawing/2014/main" id="{EC677D6C-33BD-4DD4-B0ED-5DBA30257B95}"/>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a:hlinkClick r:id="rId3" action="ppaction://hlinksldjump"/>
            <a:extLst>
              <a:ext uri="{FF2B5EF4-FFF2-40B4-BE49-F238E27FC236}">
                <a16:creationId xmlns:a16="http://schemas.microsoft.com/office/drawing/2014/main" id="{2BF0541F-6492-43B9-BA4C-FE05919EDC67}"/>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9BDD09B7-CA91-44E1-A13B-ACC443E1B4E7}"/>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26" name="Rectangle: Rounded Corners 25">
            <a:extLst>
              <a:ext uri="{FF2B5EF4-FFF2-40B4-BE49-F238E27FC236}">
                <a16:creationId xmlns:a16="http://schemas.microsoft.com/office/drawing/2014/main" id="{00A75FC2-50A6-4C72-9215-1937F915EDBC}"/>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grpSp>
        <p:nvGrpSpPr>
          <p:cNvPr id="72" name="Group 71">
            <a:extLst>
              <a:ext uri="{FF2B5EF4-FFF2-40B4-BE49-F238E27FC236}">
                <a16:creationId xmlns:a16="http://schemas.microsoft.com/office/drawing/2014/main" id="{D2FF9D9F-F13B-4BA6-A4F1-8EF8812586D0}"/>
              </a:ext>
            </a:extLst>
          </p:cNvPr>
          <p:cNvGrpSpPr/>
          <p:nvPr/>
        </p:nvGrpSpPr>
        <p:grpSpPr>
          <a:xfrm>
            <a:off x="606006" y="2212149"/>
            <a:ext cx="8873274" cy="24244452"/>
            <a:chOff x="606006" y="2212149"/>
            <a:chExt cx="8873274" cy="24244452"/>
          </a:xfrm>
        </p:grpSpPr>
        <p:sp>
          <p:nvSpPr>
            <p:cNvPr id="32" name="TextBox 31">
              <a:extLst>
                <a:ext uri="{FF2B5EF4-FFF2-40B4-BE49-F238E27FC236}">
                  <a16:creationId xmlns:a16="http://schemas.microsoft.com/office/drawing/2014/main" id="{0ACADF5C-F502-4E40-B235-11639E4688C7}"/>
                </a:ext>
              </a:extLst>
            </p:cNvPr>
            <p:cNvSpPr txBox="1"/>
            <p:nvPr/>
          </p:nvSpPr>
          <p:spPr>
            <a:xfrm>
              <a:off x="606006" y="2212149"/>
              <a:ext cx="5581641" cy="24222015"/>
            </a:xfrm>
            <a:prstGeom prst="rect">
              <a:avLst/>
            </a:prstGeom>
            <a:noFill/>
          </p:spPr>
          <p:txBody>
            <a:bodyPr wrap="square" rtlCol="0">
              <a:spAutoFit/>
            </a:bodyPr>
            <a:lstStyle/>
            <a:p>
              <a:pPr>
                <a:buFont typeface="+mj-lt"/>
                <a:buAutoNum type="arabicPeriod"/>
              </a:pPr>
              <a:r>
                <a:rPr lang="de-CH" sz="1600" dirty="0">
                  <a:solidFill>
                    <a:srgbClr val="00112E"/>
                  </a:solidFill>
                  <a:latin typeface="Artifakt Element Black" panose="020B0A03050000020004" pitchFamily="34" charset="0"/>
                  <a:ea typeface="Artifakt Element Black" panose="020B0A03050000020004" pitchFamily="34" charset="0"/>
                </a:rPr>
                <a:t>Erfassung und Verwendung von Positionsdaten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Diese App erfasst und verwendet die Positionsdaten der Benutzer, um Funktionen wie die Anzeige von Skiliften und -pisten in der Nähe zu ermöglichen. </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Die Positionsdaten werden auch verwendet, um Statistiken über die Nutzung von Skiliften zu erstellen und anderen Benutzern anzuzeigen.</a:t>
              </a:r>
            </a:p>
            <a:p>
              <a:pPr>
                <a:buFont typeface="+mj-lt"/>
                <a:buAutoNum type="arabicPeriod"/>
              </a:pPr>
              <a:r>
                <a:rPr lang="de-CH" sz="1600" dirty="0">
                  <a:solidFill>
                    <a:srgbClr val="00112E"/>
                  </a:solidFill>
                  <a:latin typeface="Artifakt Element Black" panose="020B0A03050000020004" pitchFamily="34" charset="0"/>
                  <a:ea typeface="Artifakt Element Black" panose="020B0A03050000020004" pitchFamily="34" charset="0"/>
                </a:rPr>
                <a:t>Weitergabe von Positionsdaten an Dritte </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 erfassten Positionsdaten können an Dritte weitergegeben werden, einschließlich Partnerunternehmen, die Dienstleistungen im Zusammenhang mit der Verbesserung der App-Funktionalität anbieten.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Die Weitergabe von Positionsdaten erfolgt ausschließlich zum Zwecke der Verbesserung der Dienstleistungen und Funktionalitäten der App.</a:t>
              </a:r>
            </a:p>
            <a:p>
              <a:pPr>
                <a:buFont typeface="+mj-lt"/>
                <a:buAutoNum type="arabicPeriod"/>
              </a:pPr>
              <a:r>
                <a:rPr lang="de-CH" sz="1600" dirty="0">
                  <a:solidFill>
                    <a:srgbClr val="00112E"/>
                  </a:solidFill>
                  <a:latin typeface="Artifakt Element Black" panose="020B0A03050000020004" pitchFamily="34" charset="0"/>
                  <a:ea typeface="Artifakt Element Black" panose="020B0A03050000020004" pitchFamily="34" charset="0"/>
                </a:rPr>
                <a:t>Speicherung von Positionsdaten auf Servern </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 erfassten Positionsdaten werden auf sicheren Servern gespeichert, um eine ordnungsgemäße Funktion der App sicherzustellen.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Die Sicherheit und Vertraulichkeit der gespeicherten Positionsdaten wird durch angemessene Sicherheitsmaßnahmen gewährleistet, um unbefugten Zugriff oder Missbrauch zu verhindern.</a:t>
              </a:r>
            </a:p>
            <a:p>
              <a:pPr>
                <a:buFont typeface="+mj-lt"/>
                <a:buAutoNum type="arabicPeriod"/>
              </a:pPr>
              <a:r>
                <a:rPr lang="de-CH" sz="1600" dirty="0">
                  <a:solidFill>
                    <a:srgbClr val="00112E"/>
                  </a:solidFill>
                  <a:latin typeface="Artifakt Element Black" panose="020B0A03050000020004" pitchFamily="34" charset="0"/>
                  <a:ea typeface="Artifakt Element Black" panose="020B0A03050000020004" pitchFamily="34" charset="0"/>
                </a:rPr>
                <a:t>Nutzung von Positionsdaten für Analysezwecke</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 erfassten Positionsdaten werden verwendet, um Analysen zur Nutzung von Skiliften und -pisten durchzuführen.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Diese Analysen dienen dazu, das Benutzererlebnis zu verbessern und relevante Informationen für andere Benutzer bereitzustellen.</a:t>
              </a:r>
            </a:p>
            <a:p>
              <a:pPr>
                <a:buFont typeface="+mj-lt"/>
                <a:buAutoNum type="arabicPeriod"/>
              </a:pPr>
              <a:r>
                <a:rPr lang="de-CH" sz="1600" dirty="0">
                  <a:solidFill>
                    <a:srgbClr val="00112E"/>
                  </a:solidFill>
                  <a:latin typeface="Artifakt Element Black" panose="020B0A03050000020004" pitchFamily="34" charset="0"/>
                  <a:ea typeface="Artifakt Element Black" panose="020B0A03050000020004" pitchFamily="34" charset="0"/>
                </a:rPr>
                <a:t>Zustimmung und Kontrolle</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 Nutzung der App setzt die Zustimmung des Benutzers zur Erfassung und Verwendung seiner Positionsdaten gemäß dieser Datenschutzerklärung voraus.</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Benutzer haben die Möglichkeit, die Erfassung und Verwendung ihrer Positionsdaten über die Einstellungen der App zu kontrollieren und gegebenenfalls zu deaktivieren.</a:t>
              </a:r>
            </a:p>
            <a:p>
              <a:pPr>
                <a:buFont typeface="+mj-lt"/>
                <a:buAutoNum type="arabicPeriod" startAt="6"/>
              </a:pPr>
              <a:r>
                <a:rPr lang="de-CH" sz="1600" dirty="0">
                  <a:solidFill>
                    <a:srgbClr val="00112E"/>
                  </a:solidFill>
                  <a:latin typeface="Artifakt Element Black" panose="020B0A03050000020004" pitchFamily="34" charset="0"/>
                  <a:ea typeface="Artifakt Element Black" panose="020B0A03050000020004" pitchFamily="34" charset="0"/>
                </a:rPr>
                <a:t>Rechte des Benutzers</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Benutzer haben das Recht, jederzeit Zugriff auf ihre gespeicherten Positionsdaten zu erhalten und deren Berichtigung, Löschung oder Einschränkung der Verarbeitung zu verlangen.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Benutzer können auch der Verarbeitung ihrer Positionsdaten widersprechen oder ihre Einwilligung zur Nutzung widerrufen, falls dies gesetzlich zulässig ist.</a:t>
              </a:r>
            </a:p>
            <a:p>
              <a:pPr>
                <a:buFont typeface="+mj-lt"/>
                <a:buAutoNum type="arabicPeriod" startAt="6"/>
              </a:pPr>
              <a:r>
                <a:rPr lang="de-CH" sz="1600" dirty="0">
                  <a:solidFill>
                    <a:srgbClr val="00112E"/>
                  </a:solidFill>
                  <a:latin typeface="Artifakt Element Black" panose="020B0A03050000020004" pitchFamily="34" charset="0"/>
                  <a:ea typeface="Artifakt Element Black" panose="020B0A03050000020004" pitchFamily="34" charset="0"/>
                </a:rPr>
                <a:t>Aufbewahrungsdauer der Positionsdaten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 Positionsdaten werden nur so lange gespeichert, wie es für die Erfüllung der Zwecke, für die sie erhoben wurden, erforderlich ist.</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Nach Ablauf der Aufbewahrungsfrist werden die Positionsdaten gelöscht oder anonymisiert, sofern keine gesetzlichen Aufbewahrungspflichten oder berechtigten Interessen entgegenstehen.</a:t>
              </a:r>
            </a:p>
            <a:p>
              <a:pPr>
                <a:buFont typeface="+mj-lt"/>
                <a:buAutoNum type="arabicPeriod" startAt="6"/>
              </a:pPr>
              <a:r>
                <a:rPr lang="de-CH" sz="1600" dirty="0">
                  <a:solidFill>
                    <a:srgbClr val="00112E"/>
                  </a:solidFill>
                  <a:latin typeface="Artifakt Element Black" panose="020B0A03050000020004" pitchFamily="34" charset="0"/>
                  <a:ea typeface="Artifakt Element Black" panose="020B0A03050000020004" pitchFamily="34" charset="0"/>
                </a:rPr>
                <a:t>Verwendung von Cookies und ähnlichen Technologien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Diese App verwendet möglicherweise Cookies und ähnliche Technologien, um die Benutzererfahrung zu verbessern und statistische Informationen zu sammeln.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Durch die Nutzung von Cookies können auch bestimmte Funktionen der App ermöglicht werden, wie beispielsweise die Speicherung von Benutzereinstellungen.</a:t>
              </a:r>
            </a:p>
            <a:p>
              <a:pPr>
                <a:buFont typeface="+mj-lt"/>
                <a:buAutoNum type="arabicPeriod" startAt="6"/>
              </a:pPr>
              <a:r>
                <a:rPr lang="de-CH" sz="1600" dirty="0">
                  <a:solidFill>
                    <a:srgbClr val="00112E"/>
                  </a:solidFill>
                  <a:latin typeface="Artifakt Element Black" panose="020B0A03050000020004" pitchFamily="34" charset="0"/>
                  <a:ea typeface="Artifakt Element Black" panose="020B0A03050000020004" pitchFamily="34" charset="0"/>
                </a:rPr>
                <a:t>Externe Links</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Diese App kann Links zu externen Websites oder Diensten enthalten, die nicht unter unserer Kontrolle stehen.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Diese Datenschutzerklärung gilt nicht für externe Websites oder Dienste, und wir übernehmen keine Verantwortung für deren Datenschutzpraktiken. Wir empfehlen Benutzern, die Datenschutzerklärungen externer Websites zu überprüfen, bevor sie persönliche Informationen eingeben.</a:t>
              </a:r>
            </a:p>
            <a:p>
              <a:pPr>
                <a:buFont typeface="+mj-lt"/>
                <a:buAutoNum type="arabicPeriod" startAt="6"/>
              </a:pPr>
              <a:r>
                <a:rPr lang="de-CH" sz="1600" dirty="0">
                  <a:solidFill>
                    <a:srgbClr val="00112E"/>
                  </a:solidFill>
                  <a:latin typeface="Artifakt Element Black" panose="020B0A03050000020004" pitchFamily="34" charset="0"/>
                  <a:ea typeface="Artifakt Element Black" panose="020B0A03050000020004" pitchFamily="34" charset="0"/>
                </a:rPr>
                <a:t>Änderungen an der Datenschutzerklärung</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Diese Datenschutzerklärung kann von Zeit zu Zeit aktualisiert werden, um Änderungen in unseren Datenschutzpraktiken oder rechtlichen Anforderungen widerzuspiegeln.</a:t>
              </a:r>
            </a:p>
            <a:p>
              <a:pPr marL="800100" lvl="1" indent="-342900">
                <a:buAutoNum type="alphaLcPeriod"/>
              </a:pPr>
              <a:r>
                <a:rPr lang="de-CH" sz="1600" dirty="0">
                  <a:solidFill>
                    <a:srgbClr val="00112E"/>
                  </a:solidFill>
                  <a:latin typeface="Artifakt Element Black" panose="020B0A03050000020004" pitchFamily="34" charset="0"/>
                  <a:ea typeface="Artifakt Element Black" panose="020B0A03050000020004" pitchFamily="34" charset="0"/>
                </a:rPr>
                <a:t>b. Benutzer werden über wesentliche Änderungen an der Datenschutzerklärung informiert, und die aktualisierte Version wird auf der App-Plattform veröffentlicht.</a:t>
              </a:r>
            </a:p>
            <a:p>
              <a:endParaRPr lang="de-CH" sz="1600" dirty="0">
                <a:solidFill>
                  <a:srgbClr val="00112E"/>
                </a:solidFill>
                <a:latin typeface="Artifakt Element Black" panose="020B0A03050000020004" pitchFamily="34" charset="0"/>
                <a:ea typeface="Artifakt Element Black" panose="020B0A03050000020004" pitchFamily="34" charset="0"/>
              </a:endParaRPr>
            </a:p>
          </p:txBody>
        </p:sp>
        <p:grpSp>
          <p:nvGrpSpPr>
            <p:cNvPr id="70" name="Group 69">
              <a:extLst>
                <a:ext uri="{FF2B5EF4-FFF2-40B4-BE49-F238E27FC236}">
                  <a16:creationId xmlns:a16="http://schemas.microsoft.com/office/drawing/2014/main" id="{652A09DC-DEC6-4845-8867-DD6972FB64A4}"/>
                </a:ext>
              </a:extLst>
            </p:cNvPr>
            <p:cNvGrpSpPr/>
            <p:nvPr/>
          </p:nvGrpSpPr>
          <p:grpSpPr>
            <a:xfrm>
              <a:off x="801107" y="25982581"/>
              <a:ext cx="8678173" cy="474020"/>
              <a:chOff x="801107" y="25982581"/>
              <a:chExt cx="8678173" cy="474020"/>
            </a:xfrm>
          </p:grpSpPr>
          <p:sp>
            <p:nvSpPr>
              <p:cNvPr id="84" name="Freeform: Shape 83">
                <a:extLst>
                  <a:ext uri="{FF2B5EF4-FFF2-40B4-BE49-F238E27FC236}">
                    <a16:creationId xmlns:a16="http://schemas.microsoft.com/office/drawing/2014/main" id="{FF8CC201-501B-4C5B-B647-9AC62B0CD72F}"/>
                  </a:ext>
                </a:extLst>
              </p:cNvPr>
              <p:cNvSpPr/>
              <p:nvPr/>
            </p:nvSpPr>
            <p:spPr>
              <a:xfrm>
                <a:off x="801107" y="26045300"/>
                <a:ext cx="336226" cy="336226"/>
              </a:xfrm>
              <a:custGeom>
                <a:avLst/>
                <a:gdLst>
                  <a:gd name="connsiteX0" fmla="*/ 0 w 336226"/>
                  <a:gd name="connsiteY0" fmla="*/ 0 h 336226"/>
                  <a:gd name="connsiteX1" fmla="*/ 0 w 336226"/>
                  <a:gd name="connsiteY1" fmla="*/ 336227 h 336226"/>
                  <a:gd name="connsiteX2" fmla="*/ 336227 w 336226"/>
                  <a:gd name="connsiteY2" fmla="*/ 336227 h 336226"/>
                  <a:gd name="connsiteX3" fmla="*/ 336227 w 336226"/>
                  <a:gd name="connsiteY3" fmla="*/ 0 h 336226"/>
                  <a:gd name="connsiteX4" fmla="*/ 298868 w 336226"/>
                  <a:gd name="connsiteY4" fmla="*/ 298868 h 336226"/>
                  <a:gd name="connsiteX5" fmla="*/ 37359 w 336226"/>
                  <a:gd name="connsiteY5" fmla="*/ 298868 h 336226"/>
                  <a:gd name="connsiteX6" fmla="*/ 37359 w 336226"/>
                  <a:gd name="connsiteY6" fmla="*/ 37359 h 336226"/>
                  <a:gd name="connsiteX7" fmla="*/ 298868 w 336226"/>
                  <a:gd name="connsiteY7" fmla="*/ 37359 h 33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26" h="336226">
                    <a:moveTo>
                      <a:pt x="0" y="0"/>
                    </a:moveTo>
                    <a:lnTo>
                      <a:pt x="0" y="336227"/>
                    </a:lnTo>
                    <a:lnTo>
                      <a:pt x="336227" y="336227"/>
                    </a:lnTo>
                    <a:lnTo>
                      <a:pt x="336227" y="0"/>
                    </a:lnTo>
                    <a:close/>
                    <a:moveTo>
                      <a:pt x="298868" y="298868"/>
                    </a:moveTo>
                    <a:lnTo>
                      <a:pt x="37359" y="298868"/>
                    </a:lnTo>
                    <a:lnTo>
                      <a:pt x="37359" y="37359"/>
                    </a:lnTo>
                    <a:lnTo>
                      <a:pt x="298868" y="37359"/>
                    </a:lnTo>
                    <a:close/>
                  </a:path>
                </a:pathLst>
              </a:custGeom>
              <a:solidFill>
                <a:srgbClr val="000000"/>
              </a:solidFill>
              <a:ln w="6152" cap="flat">
                <a:noFill/>
                <a:prstDash val="solid"/>
                <a:miter/>
              </a:ln>
            </p:spPr>
            <p:txBody>
              <a:bodyPr rtlCol="0" anchor="ctr"/>
              <a:lstStyle/>
              <a:p>
                <a:endParaRPr lang="de-CH"/>
              </a:p>
            </p:txBody>
          </p:sp>
          <p:sp>
            <p:nvSpPr>
              <p:cNvPr id="67" name="TextBox 66">
                <a:extLst>
                  <a:ext uri="{FF2B5EF4-FFF2-40B4-BE49-F238E27FC236}">
                    <a16:creationId xmlns:a16="http://schemas.microsoft.com/office/drawing/2014/main" id="{871FD32D-C39C-4C8C-A076-E694E42B374D}"/>
                  </a:ext>
                </a:extLst>
              </p:cNvPr>
              <p:cNvSpPr txBox="1"/>
              <p:nvPr/>
            </p:nvSpPr>
            <p:spPr>
              <a:xfrm>
                <a:off x="1328242" y="25982581"/>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Akzeptieren</a:t>
                </a:r>
              </a:p>
            </p:txBody>
          </p:sp>
          <p:sp>
            <p:nvSpPr>
              <p:cNvPr id="81" name="Freeform: Shape 80">
                <a:extLst>
                  <a:ext uri="{FF2B5EF4-FFF2-40B4-BE49-F238E27FC236}">
                    <a16:creationId xmlns:a16="http://schemas.microsoft.com/office/drawing/2014/main" id="{E78894A6-2B6F-461E-BE82-D159AFF527C3}"/>
                  </a:ext>
                </a:extLst>
              </p:cNvPr>
              <p:cNvSpPr/>
              <p:nvPr/>
            </p:nvSpPr>
            <p:spPr>
              <a:xfrm>
                <a:off x="3460054" y="26057655"/>
                <a:ext cx="336226" cy="336226"/>
              </a:xfrm>
              <a:custGeom>
                <a:avLst/>
                <a:gdLst>
                  <a:gd name="connsiteX0" fmla="*/ 0 w 336226"/>
                  <a:gd name="connsiteY0" fmla="*/ 0 h 336226"/>
                  <a:gd name="connsiteX1" fmla="*/ 0 w 336226"/>
                  <a:gd name="connsiteY1" fmla="*/ 336227 h 336226"/>
                  <a:gd name="connsiteX2" fmla="*/ 336227 w 336226"/>
                  <a:gd name="connsiteY2" fmla="*/ 336227 h 336226"/>
                  <a:gd name="connsiteX3" fmla="*/ 336227 w 336226"/>
                  <a:gd name="connsiteY3" fmla="*/ 0 h 336226"/>
                  <a:gd name="connsiteX4" fmla="*/ 298868 w 336226"/>
                  <a:gd name="connsiteY4" fmla="*/ 298868 h 336226"/>
                  <a:gd name="connsiteX5" fmla="*/ 37359 w 336226"/>
                  <a:gd name="connsiteY5" fmla="*/ 298868 h 336226"/>
                  <a:gd name="connsiteX6" fmla="*/ 37359 w 336226"/>
                  <a:gd name="connsiteY6" fmla="*/ 37359 h 336226"/>
                  <a:gd name="connsiteX7" fmla="*/ 298868 w 336226"/>
                  <a:gd name="connsiteY7" fmla="*/ 37359 h 33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226" h="336226">
                    <a:moveTo>
                      <a:pt x="0" y="0"/>
                    </a:moveTo>
                    <a:lnTo>
                      <a:pt x="0" y="336227"/>
                    </a:lnTo>
                    <a:lnTo>
                      <a:pt x="336227" y="336227"/>
                    </a:lnTo>
                    <a:lnTo>
                      <a:pt x="336227" y="0"/>
                    </a:lnTo>
                    <a:close/>
                    <a:moveTo>
                      <a:pt x="298868" y="298868"/>
                    </a:moveTo>
                    <a:lnTo>
                      <a:pt x="37359" y="298868"/>
                    </a:lnTo>
                    <a:lnTo>
                      <a:pt x="37359" y="37359"/>
                    </a:lnTo>
                    <a:lnTo>
                      <a:pt x="298868" y="37359"/>
                    </a:lnTo>
                    <a:close/>
                  </a:path>
                </a:pathLst>
              </a:custGeom>
              <a:solidFill>
                <a:srgbClr val="000000"/>
              </a:solidFill>
              <a:ln w="6152" cap="flat">
                <a:noFill/>
                <a:prstDash val="solid"/>
                <a:miter/>
              </a:ln>
            </p:spPr>
            <p:txBody>
              <a:bodyPr rtlCol="0" anchor="ctr"/>
              <a:lstStyle/>
              <a:p>
                <a:endParaRPr lang="de-CH"/>
              </a:p>
            </p:txBody>
          </p:sp>
          <p:sp>
            <p:nvSpPr>
              <p:cNvPr id="69" name="TextBox 68">
                <a:extLst>
                  <a:ext uri="{FF2B5EF4-FFF2-40B4-BE49-F238E27FC236}">
                    <a16:creationId xmlns:a16="http://schemas.microsoft.com/office/drawing/2014/main" id="{DF4DEEE3-51B3-498B-BE01-0889AB0B68D9}"/>
                  </a:ext>
                </a:extLst>
              </p:cNvPr>
              <p:cNvSpPr txBox="1"/>
              <p:nvPr/>
            </p:nvSpPr>
            <p:spPr>
              <a:xfrm>
                <a:off x="3987189" y="25994936"/>
                <a:ext cx="549209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Ablehnen</a:t>
                </a:r>
              </a:p>
            </p:txBody>
          </p:sp>
        </p:grpSp>
      </p:grpSp>
      <p:sp>
        <p:nvSpPr>
          <p:cNvPr id="73" name="Rectangle 72">
            <a:extLst>
              <a:ext uri="{FF2B5EF4-FFF2-40B4-BE49-F238E27FC236}">
                <a16:creationId xmlns:a16="http://schemas.microsoft.com/office/drawing/2014/main" id="{FF9737D8-5F77-4392-A1C5-F82EC3F2811A}"/>
              </a:ext>
            </a:extLst>
          </p:cNvPr>
          <p:cNvSpPr/>
          <p:nvPr/>
        </p:nvSpPr>
        <p:spPr>
          <a:xfrm>
            <a:off x="0" y="11888456"/>
            <a:ext cx="6820333" cy="53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tangle 73">
            <a:extLst>
              <a:ext uri="{FF2B5EF4-FFF2-40B4-BE49-F238E27FC236}">
                <a16:creationId xmlns:a16="http://schemas.microsoft.com/office/drawing/2014/main" id="{4E7FBA50-2AD9-4289-9316-C2790B4E786C}"/>
              </a:ext>
            </a:extLst>
          </p:cNvPr>
          <p:cNvSpPr/>
          <p:nvPr/>
        </p:nvSpPr>
        <p:spPr>
          <a:xfrm>
            <a:off x="-13341" y="-299246"/>
            <a:ext cx="6820333" cy="580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Rectangle: Rounded Corners 75">
            <a:extLst>
              <a:ext uri="{FF2B5EF4-FFF2-40B4-BE49-F238E27FC236}">
                <a16:creationId xmlns:a16="http://schemas.microsoft.com/office/drawing/2014/main" id="{A25AD511-6841-4CDF-922C-08BB6619F9E6}"/>
              </a:ext>
            </a:extLst>
          </p:cNvPr>
          <p:cNvSpPr/>
          <p:nvPr/>
        </p:nvSpPr>
        <p:spPr>
          <a:xfrm>
            <a:off x="486994" y="1524036"/>
            <a:ext cx="5896221" cy="74100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Box 29">
            <a:extLst>
              <a:ext uri="{FF2B5EF4-FFF2-40B4-BE49-F238E27FC236}">
                <a16:creationId xmlns:a16="http://schemas.microsoft.com/office/drawing/2014/main" id="{28DC8C06-9C33-4D20-A24F-7A0D392AB6E4}"/>
              </a:ext>
            </a:extLst>
          </p:cNvPr>
          <p:cNvSpPr txBox="1"/>
          <p:nvPr/>
        </p:nvSpPr>
        <p:spPr>
          <a:xfrm>
            <a:off x="224968" y="1680271"/>
            <a:ext cx="6252831" cy="584775"/>
          </a:xfrm>
          <a:prstGeom prst="rect">
            <a:avLst/>
          </a:prstGeom>
          <a:noFill/>
        </p:spPr>
        <p:txBody>
          <a:bodyPr wrap="square" rtlCol="0">
            <a:spAutoFit/>
          </a:bodyPr>
          <a:lstStyle/>
          <a:p>
            <a:pPr algn="ctr"/>
            <a:r>
              <a:rPr lang="de-CH" sz="3200" dirty="0">
                <a:solidFill>
                  <a:srgbClr val="00112E"/>
                </a:solidFill>
                <a:latin typeface="Artifakt Element Black" panose="020B0A03050000020004" pitchFamily="34" charset="0"/>
                <a:ea typeface="Artifakt Element Black" panose="020B0A03050000020004" pitchFamily="34" charset="0"/>
              </a:rPr>
              <a:t>Datenschutzbestimmung</a:t>
            </a:r>
          </a:p>
        </p:txBody>
      </p:sp>
      <p:sp>
        <p:nvSpPr>
          <p:cNvPr id="86" name="Freeform: Shape 85">
            <a:extLst>
              <a:ext uri="{FF2B5EF4-FFF2-40B4-BE49-F238E27FC236}">
                <a16:creationId xmlns:a16="http://schemas.microsoft.com/office/drawing/2014/main" id="{06F0B709-8808-4842-9201-05E63305DCD3}"/>
              </a:ext>
            </a:extLst>
          </p:cNvPr>
          <p:cNvSpPr/>
          <p:nvPr/>
        </p:nvSpPr>
        <p:spPr>
          <a:xfrm>
            <a:off x="842647" y="11275666"/>
            <a:ext cx="219705" cy="167471"/>
          </a:xfrm>
          <a:custGeom>
            <a:avLst/>
            <a:gdLst>
              <a:gd name="connsiteX0" fmla="*/ 219705 w 219705"/>
              <a:gd name="connsiteY0" fmla="*/ 26680 h 167471"/>
              <a:gd name="connsiteX1" fmla="*/ 193554 w 219705"/>
              <a:gd name="connsiteY1" fmla="*/ 0 h 167471"/>
              <a:gd name="connsiteX2" fmla="*/ 76292 w 219705"/>
              <a:gd name="connsiteY2" fmla="*/ 114909 h 167471"/>
              <a:gd name="connsiteX3" fmla="*/ 26419 w 219705"/>
              <a:gd name="connsiteY3" fmla="*/ 65035 h 167471"/>
              <a:gd name="connsiteX4" fmla="*/ 0 w 219705"/>
              <a:gd name="connsiteY4" fmla="*/ 91447 h 167471"/>
              <a:gd name="connsiteX5" fmla="*/ 76025 w 219705"/>
              <a:gd name="connsiteY5" fmla="*/ 167472 h 167471"/>
              <a:gd name="connsiteX6" fmla="*/ 219705 w 219705"/>
              <a:gd name="connsiteY6" fmla="*/ 26680 h 16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05" h="167471">
                <a:moveTo>
                  <a:pt x="219705" y="26680"/>
                </a:moveTo>
                <a:lnTo>
                  <a:pt x="193554" y="0"/>
                </a:lnTo>
                <a:lnTo>
                  <a:pt x="76292" y="114909"/>
                </a:lnTo>
                <a:lnTo>
                  <a:pt x="26419" y="65035"/>
                </a:lnTo>
                <a:lnTo>
                  <a:pt x="0" y="91447"/>
                </a:lnTo>
                <a:lnTo>
                  <a:pt x="76025" y="167472"/>
                </a:lnTo>
                <a:lnTo>
                  <a:pt x="219705" y="26680"/>
                </a:lnTo>
                <a:close/>
              </a:path>
            </a:pathLst>
          </a:custGeom>
          <a:solidFill>
            <a:srgbClr val="000000"/>
          </a:solidFill>
          <a:ln w="6152" cap="flat">
            <a:noFill/>
            <a:prstDash val="solid"/>
            <a:miter/>
          </a:ln>
        </p:spPr>
        <p:txBody>
          <a:bodyPr rtlCol="0" anchor="ctr"/>
          <a:lstStyle/>
          <a:p>
            <a:endParaRPr lang="de-CH"/>
          </a:p>
        </p:txBody>
      </p:sp>
      <p:sp>
        <p:nvSpPr>
          <p:cNvPr id="41" name="TextBox 40">
            <a:extLst>
              <a:ext uri="{FF2B5EF4-FFF2-40B4-BE49-F238E27FC236}">
                <a16:creationId xmlns:a16="http://schemas.microsoft.com/office/drawing/2014/main" id="{B2BCDEE5-9EBF-4855-A7BF-95470241A8BD}"/>
              </a:ext>
            </a:extLst>
          </p:cNvPr>
          <p:cNvSpPr txBox="1"/>
          <p:nvPr/>
        </p:nvSpPr>
        <p:spPr>
          <a:xfrm>
            <a:off x="88055" y="4074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2" name="Rectangle 41">
            <a:hlinkClick r:id="rId4" action="ppaction://hlinksldjump"/>
            <a:extLst>
              <a:ext uri="{FF2B5EF4-FFF2-40B4-BE49-F238E27FC236}">
                <a16:creationId xmlns:a16="http://schemas.microsoft.com/office/drawing/2014/main" id="{E3210BA1-7C04-4A4A-9BB8-9C855E021C34}"/>
              </a:ext>
            </a:extLst>
          </p:cNvPr>
          <p:cNvSpPr/>
          <p:nvPr/>
        </p:nvSpPr>
        <p:spPr>
          <a:xfrm>
            <a:off x="774699" y="6983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3" name="Group 42">
            <a:extLst>
              <a:ext uri="{FF2B5EF4-FFF2-40B4-BE49-F238E27FC236}">
                <a16:creationId xmlns:a16="http://schemas.microsoft.com/office/drawing/2014/main" id="{6A1F8B53-0E00-45D0-8340-5D7771D8A984}"/>
              </a:ext>
            </a:extLst>
          </p:cNvPr>
          <p:cNvGrpSpPr/>
          <p:nvPr/>
        </p:nvGrpSpPr>
        <p:grpSpPr>
          <a:xfrm>
            <a:off x="5743574" y="671301"/>
            <a:ext cx="803275" cy="803275"/>
            <a:chOff x="463549" y="474133"/>
            <a:chExt cx="803275" cy="803275"/>
          </a:xfrm>
        </p:grpSpPr>
        <p:sp>
          <p:nvSpPr>
            <p:cNvPr id="44" name="Oval 43">
              <a:extLst>
                <a:ext uri="{FF2B5EF4-FFF2-40B4-BE49-F238E27FC236}">
                  <a16:creationId xmlns:a16="http://schemas.microsoft.com/office/drawing/2014/main" id="{2D6C1E68-6A41-496B-8E8B-FD7BF8A8B23F}"/>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a:extLst>
                <a:ext uri="{FF2B5EF4-FFF2-40B4-BE49-F238E27FC236}">
                  <a16:creationId xmlns:a16="http://schemas.microsoft.com/office/drawing/2014/main" id="{F5B9D161-33CD-42C5-8564-41303FB60A8B}"/>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46" name="Group 45">
            <a:extLst>
              <a:ext uri="{FF2B5EF4-FFF2-40B4-BE49-F238E27FC236}">
                <a16:creationId xmlns:a16="http://schemas.microsoft.com/office/drawing/2014/main" id="{4241D41C-7037-4F8D-9C96-B223FF08740B}"/>
              </a:ext>
            </a:extLst>
          </p:cNvPr>
          <p:cNvGrpSpPr/>
          <p:nvPr/>
        </p:nvGrpSpPr>
        <p:grpSpPr>
          <a:xfrm>
            <a:off x="5884066" y="805308"/>
            <a:ext cx="534564" cy="528325"/>
            <a:chOff x="604041" y="608140"/>
            <a:chExt cx="534564" cy="528325"/>
          </a:xfrm>
        </p:grpSpPr>
        <p:grpSp>
          <p:nvGrpSpPr>
            <p:cNvPr id="47" name="Group 46">
              <a:extLst>
                <a:ext uri="{FF2B5EF4-FFF2-40B4-BE49-F238E27FC236}">
                  <a16:creationId xmlns:a16="http://schemas.microsoft.com/office/drawing/2014/main" id="{745550FB-4080-41F5-81EE-AA08FCFB9143}"/>
                </a:ext>
              </a:extLst>
            </p:cNvPr>
            <p:cNvGrpSpPr/>
            <p:nvPr/>
          </p:nvGrpSpPr>
          <p:grpSpPr>
            <a:xfrm>
              <a:off x="604041" y="608140"/>
              <a:ext cx="528036" cy="321075"/>
              <a:chOff x="604041" y="608140"/>
              <a:chExt cx="528036" cy="321075"/>
            </a:xfrm>
          </p:grpSpPr>
          <p:grpSp>
            <p:nvGrpSpPr>
              <p:cNvPr id="56" name="Group 55">
                <a:extLst>
                  <a:ext uri="{FF2B5EF4-FFF2-40B4-BE49-F238E27FC236}">
                    <a16:creationId xmlns:a16="http://schemas.microsoft.com/office/drawing/2014/main" id="{F0732050-2156-4D95-9077-0F2F0ECBA758}"/>
                  </a:ext>
                </a:extLst>
              </p:cNvPr>
              <p:cNvGrpSpPr/>
              <p:nvPr/>
            </p:nvGrpSpPr>
            <p:grpSpPr>
              <a:xfrm>
                <a:off x="604041" y="608140"/>
                <a:ext cx="315912" cy="321075"/>
                <a:chOff x="604041" y="608140"/>
                <a:chExt cx="315912" cy="321075"/>
              </a:xfrm>
            </p:grpSpPr>
            <p:sp>
              <p:nvSpPr>
                <p:cNvPr id="60" name="Flowchart: Manual Operation 59">
                  <a:extLst>
                    <a:ext uri="{FF2B5EF4-FFF2-40B4-BE49-F238E27FC236}">
                      <a16:creationId xmlns:a16="http://schemas.microsoft.com/office/drawing/2014/main" id="{595E8587-3E4B-4B70-A875-86D267EABDFA}"/>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Flowchart: Manual Operation 60">
                  <a:extLst>
                    <a:ext uri="{FF2B5EF4-FFF2-40B4-BE49-F238E27FC236}">
                      <a16:creationId xmlns:a16="http://schemas.microsoft.com/office/drawing/2014/main" id="{DDF0BCE0-7CDF-4478-85C5-E6FA78F351FC}"/>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Flowchart: Manual Operation 61">
                  <a:extLst>
                    <a:ext uri="{FF2B5EF4-FFF2-40B4-BE49-F238E27FC236}">
                      <a16:creationId xmlns:a16="http://schemas.microsoft.com/office/drawing/2014/main" id="{B34ADE72-C5CE-47B5-A8EE-2C7AB2435FC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57" name="Group 56">
                <a:extLst>
                  <a:ext uri="{FF2B5EF4-FFF2-40B4-BE49-F238E27FC236}">
                    <a16:creationId xmlns:a16="http://schemas.microsoft.com/office/drawing/2014/main" id="{413BB64E-810D-4DE9-9FC8-D867C93895BC}"/>
                  </a:ext>
                </a:extLst>
              </p:cNvPr>
              <p:cNvGrpSpPr/>
              <p:nvPr/>
            </p:nvGrpSpPr>
            <p:grpSpPr>
              <a:xfrm rot="5400000">
                <a:off x="922525" y="714763"/>
                <a:ext cx="259160" cy="159945"/>
                <a:chOff x="660793" y="608140"/>
                <a:chExt cx="259160" cy="159945"/>
              </a:xfrm>
            </p:grpSpPr>
            <p:sp>
              <p:nvSpPr>
                <p:cNvPr id="58" name="Flowchart: Manual Operation 57">
                  <a:extLst>
                    <a:ext uri="{FF2B5EF4-FFF2-40B4-BE49-F238E27FC236}">
                      <a16:creationId xmlns:a16="http://schemas.microsoft.com/office/drawing/2014/main" id="{1ED31F17-3C31-4265-BEB6-6D27DD4419EE}"/>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Flowchart: Manual Operation 58">
                  <a:extLst>
                    <a:ext uri="{FF2B5EF4-FFF2-40B4-BE49-F238E27FC236}">
                      <a16:creationId xmlns:a16="http://schemas.microsoft.com/office/drawing/2014/main" id="{30E147BD-B056-417F-8256-96670974E910}"/>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48" name="Group 47">
              <a:extLst>
                <a:ext uri="{FF2B5EF4-FFF2-40B4-BE49-F238E27FC236}">
                  <a16:creationId xmlns:a16="http://schemas.microsoft.com/office/drawing/2014/main" id="{ED5E355F-6388-4C57-A256-373760E023C0}"/>
                </a:ext>
              </a:extLst>
            </p:cNvPr>
            <p:cNvGrpSpPr/>
            <p:nvPr/>
          </p:nvGrpSpPr>
          <p:grpSpPr>
            <a:xfrm rot="10800000">
              <a:off x="610569" y="815390"/>
              <a:ext cx="528036" cy="321075"/>
              <a:chOff x="604041" y="608140"/>
              <a:chExt cx="528036" cy="321075"/>
            </a:xfrm>
          </p:grpSpPr>
          <p:grpSp>
            <p:nvGrpSpPr>
              <p:cNvPr id="49" name="Group 48">
                <a:extLst>
                  <a:ext uri="{FF2B5EF4-FFF2-40B4-BE49-F238E27FC236}">
                    <a16:creationId xmlns:a16="http://schemas.microsoft.com/office/drawing/2014/main" id="{2249C599-56EE-4045-825C-C4252978FDAD}"/>
                  </a:ext>
                </a:extLst>
              </p:cNvPr>
              <p:cNvGrpSpPr/>
              <p:nvPr/>
            </p:nvGrpSpPr>
            <p:grpSpPr>
              <a:xfrm>
                <a:off x="604041" y="608140"/>
                <a:ext cx="315912" cy="321075"/>
                <a:chOff x="604041" y="608140"/>
                <a:chExt cx="315912" cy="321075"/>
              </a:xfrm>
            </p:grpSpPr>
            <p:sp>
              <p:nvSpPr>
                <p:cNvPr id="53" name="Flowchart: Manual Operation 52">
                  <a:extLst>
                    <a:ext uri="{FF2B5EF4-FFF2-40B4-BE49-F238E27FC236}">
                      <a16:creationId xmlns:a16="http://schemas.microsoft.com/office/drawing/2014/main" id="{A1A06EAE-46D5-4F53-8440-DED62D4E25DC}"/>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Flowchart: Manual Operation 53">
                  <a:extLst>
                    <a:ext uri="{FF2B5EF4-FFF2-40B4-BE49-F238E27FC236}">
                      <a16:creationId xmlns:a16="http://schemas.microsoft.com/office/drawing/2014/main" id="{D0097258-E02D-4978-8FF2-E94971BBB5A9}"/>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Flowchart: Manual Operation 54">
                  <a:extLst>
                    <a:ext uri="{FF2B5EF4-FFF2-40B4-BE49-F238E27FC236}">
                      <a16:creationId xmlns:a16="http://schemas.microsoft.com/office/drawing/2014/main" id="{8F79284C-7150-44D6-A322-C5E34E2F723F}"/>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50" name="Group 49">
                <a:extLst>
                  <a:ext uri="{FF2B5EF4-FFF2-40B4-BE49-F238E27FC236}">
                    <a16:creationId xmlns:a16="http://schemas.microsoft.com/office/drawing/2014/main" id="{5863B073-5D62-4CB1-972D-B7F40822137A}"/>
                  </a:ext>
                </a:extLst>
              </p:cNvPr>
              <p:cNvGrpSpPr/>
              <p:nvPr/>
            </p:nvGrpSpPr>
            <p:grpSpPr>
              <a:xfrm rot="5400000">
                <a:off x="922525" y="714763"/>
                <a:ext cx="259160" cy="159945"/>
                <a:chOff x="660793" y="608140"/>
                <a:chExt cx="259160" cy="159945"/>
              </a:xfrm>
            </p:grpSpPr>
            <p:sp>
              <p:nvSpPr>
                <p:cNvPr id="51" name="Flowchart: Manual Operation 50">
                  <a:extLst>
                    <a:ext uri="{FF2B5EF4-FFF2-40B4-BE49-F238E27FC236}">
                      <a16:creationId xmlns:a16="http://schemas.microsoft.com/office/drawing/2014/main" id="{A5AD9F54-606E-4197-B02A-26B8639C8C76}"/>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Flowchart: Manual Operation 51">
                  <a:extLst>
                    <a:ext uri="{FF2B5EF4-FFF2-40B4-BE49-F238E27FC236}">
                      <a16:creationId xmlns:a16="http://schemas.microsoft.com/office/drawing/2014/main" id="{5DAC7F5F-9594-4435-9A45-EAF0CEE54BD7}"/>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63" name="Oval 62">
            <a:extLst>
              <a:ext uri="{FF2B5EF4-FFF2-40B4-BE49-F238E27FC236}">
                <a16:creationId xmlns:a16="http://schemas.microsoft.com/office/drawing/2014/main" id="{C014E011-5590-4494-93D2-9E5E10C7A829}"/>
              </a:ext>
            </a:extLst>
          </p:cNvPr>
          <p:cNvSpPr/>
          <p:nvPr/>
        </p:nvSpPr>
        <p:spPr>
          <a:xfrm>
            <a:off x="6072185" y="9999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 name="Rectangle 63">
            <a:hlinkClick r:id="rId3" action="ppaction://hlinksldjump"/>
            <a:extLst>
              <a:ext uri="{FF2B5EF4-FFF2-40B4-BE49-F238E27FC236}">
                <a16:creationId xmlns:a16="http://schemas.microsoft.com/office/drawing/2014/main" id="{25F1CDD9-E8EF-4A77-9F1C-0BB1EDFD17E6}"/>
              </a:ext>
            </a:extLst>
          </p:cNvPr>
          <p:cNvSpPr/>
          <p:nvPr/>
        </p:nvSpPr>
        <p:spPr>
          <a:xfrm>
            <a:off x="5472158" y="6121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65" name="Picture 64" descr="A logo for a ski resort&#10;&#10;Description automatically generated">
            <a:extLst>
              <a:ext uri="{FF2B5EF4-FFF2-40B4-BE49-F238E27FC236}">
                <a16:creationId xmlns:a16="http://schemas.microsoft.com/office/drawing/2014/main" id="{A06C73B7-197F-47AD-A31A-7FEAF7B68FCB}"/>
              </a:ext>
            </a:extLst>
          </p:cNvPr>
          <p:cNvPicPr>
            <a:picLocks noChangeAspect="1"/>
          </p:cNvPicPr>
          <p:nvPr/>
        </p:nvPicPr>
        <p:blipFill rotWithShape="1">
          <a:blip r:embed="rId5">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211561571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1000"/>
                                  </p:stCondLst>
                                  <p:childTnLst>
                                    <p:animMotion origin="layout" path="M 4.81481E-6 -1.21797 L 4.81481E-6 -1.04167E-6 " pathEditMode="relative" rAng="0" ptsTypes="AA">
                                      <p:cBhvr>
                                        <p:cTn id="6" dur="5000" spd="-100000" fill="hold"/>
                                        <p:tgtEl>
                                          <p:spTgt spid="72"/>
                                        </p:tgtEl>
                                        <p:attrNameLst>
                                          <p:attrName>ppt_x</p:attrName>
                                          <p:attrName>ppt_y</p:attrName>
                                        </p:attrNameLst>
                                      </p:cBhvr>
                                      <p:rCtr x="0" y="60898"/>
                                    </p:animMotion>
                                  </p:childTnLst>
                                </p:cTn>
                              </p:par>
                              <p:par>
                                <p:cTn id="7" presetID="1" presetClass="entr" presetSubtype="0" fill="hold" grpId="0" nodeType="withEffect">
                                  <p:stCondLst>
                                    <p:cond delay="650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extLst>
              <a:ext uri="{FF2B5EF4-FFF2-40B4-BE49-F238E27FC236}">
                <a16:creationId xmlns:a16="http://schemas.microsoft.com/office/drawing/2014/main" id="{A8315AEC-B97B-40D7-99A5-F00DF6ACC6AE}"/>
              </a:ext>
            </a:extLst>
          </p:cNvPr>
          <p:cNvSpPr/>
          <p:nvPr/>
        </p:nvSpPr>
        <p:spPr>
          <a:xfrm>
            <a:off x="463549" y="6589486"/>
            <a:ext cx="5930900" cy="5128381"/>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9" name="Rectangle: Rounded Corners 8">
            <a:hlinkClick r:id="rId2" action="ppaction://hlinksldjump"/>
            <a:extLst>
              <a:ext uri="{FF2B5EF4-FFF2-40B4-BE49-F238E27FC236}">
                <a16:creationId xmlns:a16="http://schemas.microsoft.com/office/drawing/2014/main" id="{1C6C2D40-72AC-4C1E-BD7A-B5347FFCCC2E}"/>
              </a:ext>
            </a:extLst>
          </p:cNvPr>
          <p:cNvSpPr/>
          <p:nvPr/>
        </p:nvSpPr>
        <p:spPr>
          <a:xfrm>
            <a:off x="622299" y="6830350"/>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Karte</a:t>
            </a:r>
          </a:p>
        </p:txBody>
      </p:sp>
      <p:sp>
        <p:nvSpPr>
          <p:cNvPr id="10" name="Rectangle: Rounded Corners 9">
            <a:extLst>
              <a:ext uri="{FF2B5EF4-FFF2-40B4-BE49-F238E27FC236}">
                <a16:creationId xmlns:a16="http://schemas.microsoft.com/office/drawing/2014/main" id="{AC665984-6E4F-4C88-8C88-70396F4740E1}"/>
              </a:ext>
            </a:extLst>
          </p:cNvPr>
          <p:cNvSpPr/>
          <p:nvPr/>
        </p:nvSpPr>
        <p:spPr>
          <a:xfrm>
            <a:off x="463549" y="1553210"/>
            <a:ext cx="5930900" cy="4865341"/>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8" name="TextBox 7">
            <a:extLst>
              <a:ext uri="{FF2B5EF4-FFF2-40B4-BE49-F238E27FC236}">
                <a16:creationId xmlns:a16="http://schemas.microsoft.com/office/drawing/2014/main" id="{670FE595-4D9B-4307-8DFD-4203690E56B1}"/>
              </a:ext>
            </a:extLst>
          </p:cNvPr>
          <p:cNvSpPr txBox="1"/>
          <p:nvPr/>
        </p:nvSpPr>
        <p:spPr>
          <a:xfrm>
            <a:off x="538479" y="1657206"/>
            <a:ext cx="6383866" cy="1077218"/>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Aktuelle Informationen der Lenzerheide</a:t>
            </a:r>
          </a:p>
        </p:txBody>
      </p:sp>
      <p:sp>
        <p:nvSpPr>
          <p:cNvPr id="11" name="Rectangle: Rounded Corners 10">
            <a:hlinkClick r:id="rId3" action="ppaction://hlinksldjump"/>
            <a:extLst>
              <a:ext uri="{FF2B5EF4-FFF2-40B4-BE49-F238E27FC236}">
                <a16:creationId xmlns:a16="http://schemas.microsoft.com/office/drawing/2014/main" id="{81C10701-628E-4E51-9466-D24F4ED2FAAD}"/>
              </a:ext>
            </a:extLst>
          </p:cNvPr>
          <p:cNvSpPr/>
          <p:nvPr/>
        </p:nvSpPr>
        <p:spPr>
          <a:xfrm>
            <a:off x="3495677" y="6830350"/>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Wetter</a:t>
            </a:r>
          </a:p>
        </p:txBody>
      </p:sp>
      <p:sp>
        <p:nvSpPr>
          <p:cNvPr id="12" name="Rectangle: Rounded Corners 11">
            <a:hlinkClick r:id="rId4" action="ppaction://hlinksldjump"/>
            <a:extLst>
              <a:ext uri="{FF2B5EF4-FFF2-40B4-BE49-F238E27FC236}">
                <a16:creationId xmlns:a16="http://schemas.microsoft.com/office/drawing/2014/main" id="{1219CB5A-1DB2-4831-AE98-72E10D02763E}"/>
              </a:ext>
            </a:extLst>
          </p:cNvPr>
          <p:cNvSpPr/>
          <p:nvPr/>
        </p:nvSpPr>
        <p:spPr>
          <a:xfrm>
            <a:off x="622299" y="808520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Statistiken</a:t>
            </a:r>
          </a:p>
        </p:txBody>
      </p:sp>
      <p:sp>
        <p:nvSpPr>
          <p:cNvPr id="13" name="Rectangle: Rounded Corners 12">
            <a:hlinkClick r:id="rId3" action="ppaction://hlinksldjump"/>
            <a:extLst>
              <a:ext uri="{FF2B5EF4-FFF2-40B4-BE49-F238E27FC236}">
                <a16:creationId xmlns:a16="http://schemas.microsoft.com/office/drawing/2014/main" id="{4C43A2E9-95C8-4093-9FE3-3F9F255C3FF3}"/>
              </a:ext>
            </a:extLst>
          </p:cNvPr>
          <p:cNvSpPr/>
          <p:nvPr/>
        </p:nvSpPr>
        <p:spPr>
          <a:xfrm>
            <a:off x="3495677" y="808520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Navi</a:t>
            </a:r>
          </a:p>
        </p:txBody>
      </p:sp>
      <p:sp>
        <p:nvSpPr>
          <p:cNvPr id="14" name="Rectangle: Rounded Corners 13">
            <a:hlinkClick r:id="rId5" action="ppaction://hlinksldjump"/>
            <a:extLst>
              <a:ext uri="{FF2B5EF4-FFF2-40B4-BE49-F238E27FC236}">
                <a16:creationId xmlns:a16="http://schemas.microsoft.com/office/drawing/2014/main" id="{10BCD261-EE9F-4579-950D-1ECC75B6FF77}"/>
              </a:ext>
            </a:extLst>
          </p:cNvPr>
          <p:cNvSpPr/>
          <p:nvPr/>
        </p:nvSpPr>
        <p:spPr>
          <a:xfrm>
            <a:off x="622299" y="936665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Bewertung</a:t>
            </a:r>
          </a:p>
        </p:txBody>
      </p:sp>
      <p:sp>
        <p:nvSpPr>
          <p:cNvPr id="15" name="Rectangle: Rounded Corners 14">
            <a:hlinkClick r:id="rId6" action="ppaction://hlinksldjump"/>
            <a:extLst>
              <a:ext uri="{FF2B5EF4-FFF2-40B4-BE49-F238E27FC236}">
                <a16:creationId xmlns:a16="http://schemas.microsoft.com/office/drawing/2014/main" id="{8739D1D1-D671-4791-A774-209C1A0E15AD}"/>
              </a:ext>
            </a:extLst>
          </p:cNvPr>
          <p:cNvSpPr/>
          <p:nvPr/>
        </p:nvSpPr>
        <p:spPr>
          <a:xfrm>
            <a:off x="3495677" y="936665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Restaurant</a:t>
            </a:r>
          </a:p>
        </p:txBody>
      </p:sp>
      <p:grpSp>
        <p:nvGrpSpPr>
          <p:cNvPr id="53" name="Group 52">
            <a:extLst>
              <a:ext uri="{FF2B5EF4-FFF2-40B4-BE49-F238E27FC236}">
                <a16:creationId xmlns:a16="http://schemas.microsoft.com/office/drawing/2014/main" id="{AEE81E93-D59F-4537-AB9F-4AE0780E884C}"/>
              </a:ext>
            </a:extLst>
          </p:cNvPr>
          <p:cNvGrpSpPr/>
          <p:nvPr/>
        </p:nvGrpSpPr>
        <p:grpSpPr>
          <a:xfrm>
            <a:off x="5591174" y="518901"/>
            <a:ext cx="803275" cy="803275"/>
            <a:chOff x="463549" y="474133"/>
            <a:chExt cx="803275" cy="803275"/>
          </a:xfrm>
        </p:grpSpPr>
        <p:sp>
          <p:nvSpPr>
            <p:cNvPr id="54" name="Oval 53">
              <a:extLst>
                <a:ext uri="{FF2B5EF4-FFF2-40B4-BE49-F238E27FC236}">
                  <a16:creationId xmlns:a16="http://schemas.microsoft.com/office/drawing/2014/main" id="{1BB7C2FB-739B-4FBC-9758-36B96E69CA89}"/>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Oval 54">
              <a:extLst>
                <a:ext uri="{FF2B5EF4-FFF2-40B4-BE49-F238E27FC236}">
                  <a16:creationId xmlns:a16="http://schemas.microsoft.com/office/drawing/2014/main" id="{E6507D4B-286D-42E9-AD6B-286E3555301D}"/>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56" name="Group 55">
            <a:extLst>
              <a:ext uri="{FF2B5EF4-FFF2-40B4-BE49-F238E27FC236}">
                <a16:creationId xmlns:a16="http://schemas.microsoft.com/office/drawing/2014/main" id="{8FF8B2E6-5353-4F64-9AB1-E5E57ACD2CE3}"/>
              </a:ext>
            </a:extLst>
          </p:cNvPr>
          <p:cNvGrpSpPr/>
          <p:nvPr/>
        </p:nvGrpSpPr>
        <p:grpSpPr>
          <a:xfrm>
            <a:off x="5731666" y="652908"/>
            <a:ext cx="534564" cy="528325"/>
            <a:chOff x="604041" y="608140"/>
            <a:chExt cx="534564" cy="528325"/>
          </a:xfrm>
        </p:grpSpPr>
        <p:grpSp>
          <p:nvGrpSpPr>
            <p:cNvPr id="57" name="Group 56">
              <a:extLst>
                <a:ext uri="{FF2B5EF4-FFF2-40B4-BE49-F238E27FC236}">
                  <a16:creationId xmlns:a16="http://schemas.microsoft.com/office/drawing/2014/main" id="{6345B08F-7447-458C-B132-2952594B49BB}"/>
                </a:ext>
              </a:extLst>
            </p:cNvPr>
            <p:cNvGrpSpPr/>
            <p:nvPr/>
          </p:nvGrpSpPr>
          <p:grpSpPr>
            <a:xfrm>
              <a:off x="604041" y="608140"/>
              <a:ext cx="528036" cy="321075"/>
              <a:chOff x="604041" y="608140"/>
              <a:chExt cx="528036" cy="321075"/>
            </a:xfrm>
          </p:grpSpPr>
          <p:grpSp>
            <p:nvGrpSpPr>
              <p:cNvPr id="66" name="Group 65">
                <a:extLst>
                  <a:ext uri="{FF2B5EF4-FFF2-40B4-BE49-F238E27FC236}">
                    <a16:creationId xmlns:a16="http://schemas.microsoft.com/office/drawing/2014/main" id="{2D2FDC7F-461B-402B-B477-B3F7FF7D40D8}"/>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E7CF696F-5534-4374-90F9-76D62784D67A}"/>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9184D856-11EC-45F3-8EB4-6CFF16FC09F8}"/>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39F4A8FF-8F5B-4561-8F6E-E16DB6C03796}"/>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114F61D6-D86E-4E1E-B399-F4BBD6141855}"/>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29CDC6B9-8C4D-4E1A-927E-8EFE77B23C37}"/>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C901809A-546F-4DB6-BB93-2D1EE5FD7B6D}"/>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58" name="Group 57">
              <a:extLst>
                <a:ext uri="{FF2B5EF4-FFF2-40B4-BE49-F238E27FC236}">
                  <a16:creationId xmlns:a16="http://schemas.microsoft.com/office/drawing/2014/main" id="{23741A8B-AE1B-4774-8031-2E9152DC3B81}"/>
                </a:ext>
              </a:extLst>
            </p:cNvPr>
            <p:cNvGrpSpPr/>
            <p:nvPr/>
          </p:nvGrpSpPr>
          <p:grpSpPr>
            <a:xfrm rot="10800000">
              <a:off x="610569" y="815390"/>
              <a:ext cx="528036" cy="321075"/>
              <a:chOff x="604041" y="608140"/>
              <a:chExt cx="528036" cy="321075"/>
            </a:xfrm>
          </p:grpSpPr>
          <p:grpSp>
            <p:nvGrpSpPr>
              <p:cNvPr id="59" name="Group 58">
                <a:extLst>
                  <a:ext uri="{FF2B5EF4-FFF2-40B4-BE49-F238E27FC236}">
                    <a16:creationId xmlns:a16="http://schemas.microsoft.com/office/drawing/2014/main" id="{DCD9FE66-DE21-4599-A335-1484664005EC}"/>
                  </a:ext>
                </a:extLst>
              </p:cNvPr>
              <p:cNvGrpSpPr/>
              <p:nvPr/>
            </p:nvGrpSpPr>
            <p:grpSpPr>
              <a:xfrm>
                <a:off x="604041" y="608140"/>
                <a:ext cx="315912" cy="321075"/>
                <a:chOff x="604041" y="608140"/>
                <a:chExt cx="315912" cy="321075"/>
              </a:xfrm>
            </p:grpSpPr>
            <p:sp>
              <p:nvSpPr>
                <p:cNvPr id="63" name="Flowchart: Manual Operation 62">
                  <a:extLst>
                    <a:ext uri="{FF2B5EF4-FFF2-40B4-BE49-F238E27FC236}">
                      <a16:creationId xmlns:a16="http://schemas.microsoft.com/office/drawing/2014/main" id="{B0952357-F8B3-4B43-99D5-897362F185C0}"/>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 name="Flowchart: Manual Operation 63">
                  <a:extLst>
                    <a:ext uri="{FF2B5EF4-FFF2-40B4-BE49-F238E27FC236}">
                      <a16:creationId xmlns:a16="http://schemas.microsoft.com/office/drawing/2014/main" id="{D6B3825E-A954-43AA-A1EE-7C4D5A486A78}"/>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Flowchart: Manual Operation 64">
                  <a:extLst>
                    <a:ext uri="{FF2B5EF4-FFF2-40B4-BE49-F238E27FC236}">
                      <a16:creationId xmlns:a16="http://schemas.microsoft.com/office/drawing/2014/main" id="{086BC865-EF00-4C08-BE70-C014B118CD74}"/>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0" name="Group 59">
                <a:extLst>
                  <a:ext uri="{FF2B5EF4-FFF2-40B4-BE49-F238E27FC236}">
                    <a16:creationId xmlns:a16="http://schemas.microsoft.com/office/drawing/2014/main" id="{0A213DC2-A886-4802-BDBD-F09316A6C6B0}"/>
                  </a:ext>
                </a:extLst>
              </p:cNvPr>
              <p:cNvGrpSpPr/>
              <p:nvPr/>
            </p:nvGrpSpPr>
            <p:grpSpPr>
              <a:xfrm rot="5400000">
                <a:off x="922525" y="714763"/>
                <a:ext cx="259160" cy="159945"/>
                <a:chOff x="660793" y="608140"/>
                <a:chExt cx="259160" cy="159945"/>
              </a:xfrm>
            </p:grpSpPr>
            <p:sp>
              <p:nvSpPr>
                <p:cNvPr id="61" name="Flowchart: Manual Operation 60">
                  <a:extLst>
                    <a:ext uri="{FF2B5EF4-FFF2-40B4-BE49-F238E27FC236}">
                      <a16:creationId xmlns:a16="http://schemas.microsoft.com/office/drawing/2014/main" id="{A1A98AAD-2065-4157-8E79-086937BBEB17}"/>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Flowchart: Manual Operation 61">
                  <a:extLst>
                    <a:ext uri="{FF2B5EF4-FFF2-40B4-BE49-F238E27FC236}">
                      <a16:creationId xmlns:a16="http://schemas.microsoft.com/office/drawing/2014/main" id="{54DE9BBB-7709-4D75-84FB-6E4A16C7AD76}"/>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73" name="Oval 72">
            <a:extLst>
              <a:ext uri="{FF2B5EF4-FFF2-40B4-BE49-F238E27FC236}">
                <a16:creationId xmlns:a16="http://schemas.microsoft.com/office/drawing/2014/main" id="{388EACF9-B1C6-43A0-A7E7-EECC2D130666}"/>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tangle 73">
            <a:extLst>
              <a:ext uri="{FF2B5EF4-FFF2-40B4-BE49-F238E27FC236}">
                <a16:creationId xmlns:a16="http://schemas.microsoft.com/office/drawing/2014/main" id="{7D5D52FB-D608-4DAA-BF46-734A5EA16B24}"/>
              </a:ext>
            </a:extLst>
          </p:cNvPr>
          <p:cNvSpPr/>
          <p:nvPr/>
        </p:nvSpPr>
        <p:spPr>
          <a:xfrm>
            <a:off x="764751" y="3873211"/>
            <a:ext cx="1471159" cy="1200265"/>
          </a:xfrm>
          <a:prstGeom prst="rect">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a:p>
        </p:txBody>
      </p:sp>
      <p:sp>
        <p:nvSpPr>
          <p:cNvPr id="75" name="Rectangle 74">
            <a:extLst>
              <a:ext uri="{FF2B5EF4-FFF2-40B4-BE49-F238E27FC236}">
                <a16:creationId xmlns:a16="http://schemas.microsoft.com/office/drawing/2014/main" id="{968AE1AA-B6D6-45FB-A1E7-167AB8EC8F2A}"/>
              </a:ext>
            </a:extLst>
          </p:cNvPr>
          <p:cNvSpPr/>
          <p:nvPr/>
        </p:nvSpPr>
        <p:spPr>
          <a:xfrm>
            <a:off x="764751" y="2904564"/>
            <a:ext cx="1471159" cy="979100"/>
          </a:xfrm>
          <a:prstGeom prst="rect">
            <a:avLst/>
          </a:prstGeom>
          <a:solidFill>
            <a:schemeClr val="bg1">
              <a:lumMod val="6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p>
        </p:txBody>
      </p:sp>
      <p:sp>
        <p:nvSpPr>
          <p:cNvPr id="80" name="TextBox 79">
            <a:extLst>
              <a:ext uri="{FF2B5EF4-FFF2-40B4-BE49-F238E27FC236}">
                <a16:creationId xmlns:a16="http://schemas.microsoft.com/office/drawing/2014/main" id="{9DDA6A7A-03BF-43D4-8315-CC4B24518899}"/>
              </a:ext>
            </a:extLst>
          </p:cNvPr>
          <p:cNvSpPr txBox="1"/>
          <p:nvPr/>
        </p:nvSpPr>
        <p:spPr>
          <a:xfrm>
            <a:off x="622299" y="5189202"/>
            <a:ext cx="1840097"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Anlagen</a:t>
            </a:r>
          </a:p>
        </p:txBody>
      </p:sp>
      <p:sp>
        <p:nvSpPr>
          <p:cNvPr id="81" name="TextBox 80">
            <a:extLst>
              <a:ext uri="{FF2B5EF4-FFF2-40B4-BE49-F238E27FC236}">
                <a16:creationId xmlns:a16="http://schemas.microsoft.com/office/drawing/2014/main" id="{3766E089-0F44-4B51-912B-EB19790EB220}"/>
              </a:ext>
            </a:extLst>
          </p:cNvPr>
          <p:cNvSpPr txBox="1"/>
          <p:nvPr/>
        </p:nvSpPr>
        <p:spPr>
          <a:xfrm>
            <a:off x="2462396" y="5198437"/>
            <a:ext cx="1933208" cy="1077218"/>
          </a:xfrm>
          <a:prstGeom prst="rect">
            <a:avLst/>
          </a:prstGeom>
          <a:noFill/>
        </p:spPr>
        <p:txBody>
          <a:bodyPr wrap="square" rtlCol="0">
            <a:spAutoFit/>
          </a:bodyPr>
          <a:lstStyle/>
          <a:p>
            <a:pPr algn="ctr"/>
            <a:r>
              <a:rPr lang="de-CH" sz="3200" dirty="0">
                <a:solidFill>
                  <a:srgbClr val="00112E"/>
                </a:solidFill>
                <a:latin typeface="Artifakt Element Black" panose="020B0A03050000020004" pitchFamily="34" charset="0"/>
                <a:ea typeface="Artifakt Element Black" panose="020B0A03050000020004" pitchFamily="34" charset="0"/>
              </a:rPr>
              <a:t>Lawinen</a:t>
            </a:r>
          </a:p>
          <a:p>
            <a:pPr algn="ctr"/>
            <a:r>
              <a:rPr lang="de-CH" sz="3200" dirty="0">
                <a:solidFill>
                  <a:srgbClr val="00112E"/>
                </a:solidFill>
                <a:latin typeface="Artifakt Element Black" panose="020B0A03050000020004" pitchFamily="34" charset="0"/>
                <a:ea typeface="Artifakt Element Black" panose="020B0A03050000020004" pitchFamily="34" charset="0"/>
              </a:rPr>
              <a:t>Stufe</a:t>
            </a:r>
          </a:p>
        </p:txBody>
      </p:sp>
      <p:sp>
        <p:nvSpPr>
          <p:cNvPr id="82" name="TextBox 81">
            <a:extLst>
              <a:ext uri="{FF2B5EF4-FFF2-40B4-BE49-F238E27FC236}">
                <a16:creationId xmlns:a16="http://schemas.microsoft.com/office/drawing/2014/main" id="{18FE83B2-C609-4081-AA7E-7FA14DD7E955}"/>
              </a:ext>
            </a:extLst>
          </p:cNvPr>
          <p:cNvSpPr txBox="1"/>
          <p:nvPr/>
        </p:nvSpPr>
        <p:spPr>
          <a:xfrm>
            <a:off x="4547395" y="5189202"/>
            <a:ext cx="1619462" cy="584775"/>
          </a:xfrm>
          <a:prstGeom prst="rect">
            <a:avLst/>
          </a:prstGeom>
          <a:noFill/>
        </p:spPr>
        <p:txBody>
          <a:bodyPr wrap="square" rtlCol="0">
            <a:spAutoFit/>
          </a:bodyPr>
          <a:lstStyle/>
          <a:p>
            <a:pPr algn="r"/>
            <a:r>
              <a:rPr lang="de-CH" sz="3200">
                <a:solidFill>
                  <a:srgbClr val="00112E"/>
                </a:solidFill>
                <a:latin typeface="Artifakt Element Black" panose="020B0A03050000020004" pitchFamily="34" charset="0"/>
                <a:ea typeface="Artifakt Element Black" panose="020B0A03050000020004" pitchFamily="34" charset="0"/>
              </a:rPr>
              <a:t>Pisten</a:t>
            </a:r>
          </a:p>
        </p:txBody>
      </p:sp>
      <p:sp>
        <p:nvSpPr>
          <p:cNvPr id="83" name="TextBox 82">
            <a:extLst>
              <a:ext uri="{FF2B5EF4-FFF2-40B4-BE49-F238E27FC236}">
                <a16:creationId xmlns:a16="http://schemas.microsoft.com/office/drawing/2014/main" id="{5D8B4CDF-8CE4-4D1F-B400-ACE8EDBD23EE}"/>
              </a:ext>
            </a:extLst>
          </p:cNvPr>
          <p:cNvSpPr txBox="1"/>
          <p:nvPr/>
        </p:nvSpPr>
        <p:spPr>
          <a:xfrm>
            <a:off x="2462395" y="2857161"/>
            <a:ext cx="1933208" cy="2262158"/>
          </a:xfrm>
          <a:prstGeom prst="rect">
            <a:avLst/>
          </a:prstGeom>
          <a:noFill/>
        </p:spPr>
        <p:txBody>
          <a:bodyPr wrap="square" rtlCol="0">
            <a:spAutoFit/>
          </a:bodyPr>
          <a:lstStyle/>
          <a:p>
            <a:pPr algn="ctr"/>
            <a:r>
              <a:rPr lang="de-CH" sz="11500" dirty="0">
                <a:solidFill>
                  <a:srgbClr val="00112E"/>
                </a:solidFill>
                <a:latin typeface="Artifakt Element Black" panose="020B0A03050000020004" pitchFamily="34" charset="0"/>
                <a:ea typeface="Artifakt Element Black" panose="020B0A03050000020004" pitchFamily="34" charset="0"/>
              </a:rPr>
              <a:t>3</a:t>
            </a:r>
          </a:p>
          <a:p>
            <a:pPr algn="ctr"/>
            <a:r>
              <a:rPr lang="de-CH" sz="2600" dirty="0">
                <a:solidFill>
                  <a:srgbClr val="00112E"/>
                </a:solidFill>
                <a:latin typeface="Artifakt Element Black" panose="020B0A03050000020004" pitchFamily="34" charset="0"/>
                <a:ea typeface="Artifakt Element Black" panose="020B0A03050000020004" pitchFamily="34" charset="0"/>
              </a:rPr>
              <a:t>erheblich</a:t>
            </a:r>
            <a:endParaRPr lang="de-CH" sz="2600" dirty="0">
              <a:solidFill>
                <a:srgbClr val="FF6155"/>
              </a:solidFill>
              <a:latin typeface="Artifakt Element Black" panose="020B0A03050000020004" pitchFamily="34" charset="0"/>
              <a:ea typeface="Artifakt Element Black" panose="020B0A03050000020004" pitchFamily="34" charset="0"/>
            </a:endParaRPr>
          </a:p>
        </p:txBody>
      </p:sp>
      <p:sp>
        <p:nvSpPr>
          <p:cNvPr id="84" name="Rectangle 83">
            <a:extLst>
              <a:ext uri="{FF2B5EF4-FFF2-40B4-BE49-F238E27FC236}">
                <a16:creationId xmlns:a16="http://schemas.microsoft.com/office/drawing/2014/main" id="{F34D7AAD-36D4-42E3-8106-84F2DA843F8B}"/>
              </a:ext>
            </a:extLst>
          </p:cNvPr>
          <p:cNvSpPr/>
          <p:nvPr/>
        </p:nvSpPr>
        <p:spPr>
          <a:xfrm>
            <a:off x="4838431" y="3605127"/>
            <a:ext cx="1248921" cy="1468350"/>
          </a:xfrm>
          <a:prstGeom prst="rect">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a:p>
        </p:txBody>
      </p:sp>
      <p:sp>
        <p:nvSpPr>
          <p:cNvPr id="85" name="Rectangle 84">
            <a:extLst>
              <a:ext uri="{FF2B5EF4-FFF2-40B4-BE49-F238E27FC236}">
                <a16:creationId xmlns:a16="http://schemas.microsoft.com/office/drawing/2014/main" id="{0BD77B15-0CE0-481D-8B5E-7FCCC4733E4D}"/>
              </a:ext>
            </a:extLst>
          </p:cNvPr>
          <p:cNvSpPr/>
          <p:nvPr/>
        </p:nvSpPr>
        <p:spPr>
          <a:xfrm>
            <a:off x="4838431" y="2904564"/>
            <a:ext cx="1248921" cy="700562"/>
          </a:xfrm>
          <a:prstGeom prst="rect">
            <a:avLst/>
          </a:prstGeom>
          <a:solidFill>
            <a:schemeClr val="bg1">
              <a:lumMod val="6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p>
        </p:txBody>
      </p:sp>
      <p:sp>
        <p:nvSpPr>
          <p:cNvPr id="86" name="TextBox 85">
            <a:extLst>
              <a:ext uri="{FF2B5EF4-FFF2-40B4-BE49-F238E27FC236}">
                <a16:creationId xmlns:a16="http://schemas.microsoft.com/office/drawing/2014/main" id="{4442B591-7CBF-47AB-BC22-FEA9F99525ED}"/>
              </a:ext>
            </a:extLst>
          </p:cNvPr>
          <p:cNvSpPr txBox="1"/>
          <p:nvPr/>
        </p:nvSpPr>
        <p:spPr>
          <a:xfrm>
            <a:off x="32502" y="3223412"/>
            <a:ext cx="2935655"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15</a:t>
            </a:r>
          </a:p>
        </p:txBody>
      </p:sp>
      <p:sp>
        <p:nvSpPr>
          <p:cNvPr id="89" name="TextBox 88">
            <a:extLst>
              <a:ext uri="{FF2B5EF4-FFF2-40B4-BE49-F238E27FC236}">
                <a16:creationId xmlns:a16="http://schemas.microsoft.com/office/drawing/2014/main" id="{C42FC121-492D-47F0-8EB5-A7B05C18E55B}"/>
              </a:ext>
            </a:extLst>
          </p:cNvPr>
          <p:cNvSpPr txBox="1"/>
          <p:nvPr/>
        </p:nvSpPr>
        <p:spPr>
          <a:xfrm>
            <a:off x="547534" y="4253385"/>
            <a:ext cx="1933208"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17</a:t>
            </a:r>
          </a:p>
        </p:txBody>
      </p:sp>
      <p:sp>
        <p:nvSpPr>
          <p:cNvPr id="90" name="TextBox 89">
            <a:extLst>
              <a:ext uri="{FF2B5EF4-FFF2-40B4-BE49-F238E27FC236}">
                <a16:creationId xmlns:a16="http://schemas.microsoft.com/office/drawing/2014/main" id="{FD8F241B-62FF-4AA6-BDE9-AA0529FC28F2}"/>
              </a:ext>
            </a:extLst>
          </p:cNvPr>
          <p:cNvSpPr txBox="1"/>
          <p:nvPr/>
        </p:nvSpPr>
        <p:spPr>
          <a:xfrm>
            <a:off x="4496287" y="4227121"/>
            <a:ext cx="1933208"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82</a:t>
            </a:r>
          </a:p>
        </p:txBody>
      </p:sp>
      <p:sp>
        <p:nvSpPr>
          <p:cNvPr id="91" name="TextBox 90">
            <a:extLst>
              <a:ext uri="{FF2B5EF4-FFF2-40B4-BE49-F238E27FC236}">
                <a16:creationId xmlns:a16="http://schemas.microsoft.com/office/drawing/2014/main" id="{12168E9A-8A57-4377-A604-A5B4ECB80D28}"/>
              </a:ext>
            </a:extLst>
          </p:cNvPr>
          <p:cNvSpPr txBox="1"/>
          <p:nvPr/>
        </p:nvSpPr>
        <p:spPr>
          <a:xfrm>
            <a:off x="4496287" y="3027216"/>
            <a:ext cx="1933208"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17</a:t>
            </a:r>
          </a:p>
        </p:txBody>
      </p:sp>
      <p:sp>
        <p:nvSpPr>
          <p:cNvPr id="6" name="Rectangle 5">
            <a:hlinkClick r:id="rId7" action="ppaction://hlinksldjump"/>
            <a:extLst>
              <a:ext uri="{FF2B5EF4-FFF2-40B4-BE49-F238E27FC236}">
                <a16:creationId xmlns:a16="http://schemas.microsoft.com/office/drawing/2014/main" id="{D952F141-4389-4C41-A7B0-00B9CE28D3D0}"/>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a:hlinkClick r:id="rId8" action="ppaction://hlinksldjump"/>
            <a:extLst>
              <a:ext uri="{FF2B5EF4-FFF2-40B4-BE49-F238E27FC236}">
                <a16:creationId xmlns:a16="http://schemas.microsoft.com/office/drawing/2014/main" id="{43C0B5CD-BCD6-4BB6-9462-F85A51A7E4C5}"/>
              </a:ext>
            </a:extLst>
          </p:cNvPr>
          <p:cNvSpPr/>
          <p:nvPr/>
        </p:nvSpPr>
        <p:spPr>
          <a:xfrm>
            <a:off x="3495677" y="6830350"/>
            <a:ext cx="2726022" cy="1124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76" name="Graphic 75" descr="Ski Gondola with solid fill">
            <a:extLst>
              <a:ext uri="{FF2B5EF4-FFF2-40B4-BE49-F238E27FC236}">
                <a16:creationId xmlns:a16="http://schemas.microsoft.com/office/drawing/2014/main" id="{A33EB383-CC50-41BA-8BA7-70158F2D75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3113" y="10889384"/>
            <a:ext cx="505651" cy="438436"/>
          </a:xfrm>
          <a:prstGeom prst="rect">
            <a:avLst/>
          </a:prstGeom>
        </p:spPr>
      </p:pic>
      <p:sp>
        <p:nvSpPr>
          <p:cNvPr id="77" name="TextBox 76">
            <a:extLst>
              <a:ext uri="{FF2B5EF4-FFF2-40B4-BE49-F238E27FC236}">
                <a16:creationId xmlns:a16="http://schemas.microsoft.com/office/drawing/2014/main" id="{D2D72249-6E9A-4036-A076-6627E31D1C17}"/>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78" name="Rectangle: Rounded Corners 77">
            <a:extLst>
              <a:ext uri="{FF2B5EF4-FFF2-40B4-BE49-F238E27FC236}">
                <a16:creationId xmlns:a16="http://schemas.microsoft.com/office/drawing/2014/main" id="{A5BC54A5-516B-4276-9497-E844CDB6325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tangle: Rounded Corners 78">
            <a:hlinkClick r:id="rId11" action="ppaction://hlinksldjump"/>
            <a:extLst>
              <a:ext uri="{FF2B5EF4-FFF2-40B4-BE49-F238E27FC236}">
                <a16:creationId xmlns:a16="http://schemas.microsoft.com/office/drawing/2014/main" id="{C38C6DDA-9DA6-4C5C-8B8F-1FFE6F35CF99}"/>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87" name="Oval 86">
            <a:extLst>
              <a:ext uri="{FF2B5EF4-FFF2-40B4-BE49-F238E27FC236}">
                <a16:creationId xmlns:a16="http://schemas.microsoft.com/office/drawing/2014/main" id="{44ECD3B9-8B04-4A1D-854E-E67B3D02C83A}"/>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8" name="TextBox 87">
            <a:extLst>
              <a:ext uri="{FF2B5EF4-FFF2-40B4-BE49-F238E27FC236}">
                <a16:creationId xmlns:a16="http://schemas.microsoft.com/office/drawing/2014/main" id="{EA14F367-BF30-4665-AEAD-B8846BA249F0}"/>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92" name="Oval 91">
            <a:extLst>
              <a:ext uri="{FF2B5EF4-FFF2-40B4-BE49-F238E27FC236}">
                <a16:creationId xmlns:a16="http://schemas.microsoft.com/office/drawing/2014/main" id="{5A8D3968-4E2E-41DA-8A6B-4D379AD491CB}"/>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3" name="TextBox 92">
            <a:extLst>
              <a:ext uri="{FF2B5EF4-FFF2-40B4-BE49-F238E27FC236}">
                <a16:creationId xmlns:a16="http://schemas.microsoft.com/office/drawing/2014/main" id="{7222703C-D706-44D1-BA5F-8E4E53FE2551}"/>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94" name="Rectangle 93">
            <a:hlinkClick r:id="rId11" action="ppaction://hlinksldjump"/>
            <a:extLst>
              <a:ext uri="{FF2B5EF4-FFF2-40B4-BE49-F238E27FC236}">
                <a16:creationId xmlns:a16="http://schemas.microsoft.com/office/drawing/2014/main" id="{E394095C-4E86-4AE6-8F6C-CE2FB398FE97}"/>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TextBox 94">
            <a:extLst>
              <a:ext uri="{FF2B5EF4-FFF2-40B4-BE49-F238E27FC236}">
                <a16:creationId xmlns:a16="http://schemas.microsoft.com/office/drawing/2014/main" id="{0342855E-30C8-415D-85D8-4E78534BA230}"/>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96" name="Rectangle: Rounded Corners 95">
            <a:extLst>
              <a:ext uri="{FF2B5EF4-FFF2-40B4-BE49-F238E27FC236}">
                <a16:creationId xmlns:a16="http://schemas.microsoft.com/office/drawing/2014/main" id="{AE3A255F-EC36-484F-80A5-5A3B23F1C0BE}"/>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7" name="Rectangle: Rounded Corners 96">
            <a:hlinkClick r:id="rId11" action="ppaction://hlinksldjump"/>
            <a:extLst>
              <a:ext uri="{FF2B5EF4-FFF2-40B4-BE49-F238E27FC236}">
                <a16:creationId xmlns:a16="http://schemas.microsoft.com/office/drawing/2014/main" id="{A8002086-0092-468E-95C2-70EAF7019F99}"/>
              </a:ext>
            </a:extLst>
          </p:cNvPr>
          <p:cNvSpPr/>
          <p:nvPr/>
        </p:nvSpPr>
        <p:spPr>
          <a:xfrm>
            <a:off x="560058" y="10718075"/>
            <a:ext cx="2806701" cy="850966"/>
          </a:xfrm>
          <a:prstGeom prst="roundRect">
            <a:avLst>
              <a:gd name="adj" fmla="val 50000"/>
            </a:avLst>
          </a:prstGeom>
          <a:no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5" name="Rectangle: Rounded Corners 104">
            <a:hlinkClick r:id="rId11" action="ppaction://hlinksldjump"/>
            <a:extLst>
              <a:ext uri="{FF2B5EF4-FFF2-40B4-BE49-F238E27FC236}">
                <a16:creationId xmlns:a16="http://schemas.microsoft.com/office/drawing/2014/main" id="{0F67664D-FD6A-4155-AD6C-53CF035AE5F4}"/>
              </a:ext>
            </a:extLst>
          </p:cNvPr>
          <p:cNvSpPr/>
          <p:nvPr/>
        </p:nvSpPr>
        <p:spPr>
          <a:xfrm>
            <a:off x="560057" y="10714021"/>
            <a:ext cx="2806701" cy="850966"/>
          </a:xfrm>
          <a:prstGeom prst="roundRect">
            <a:avLst>
              <a:gd name="adj" fmla="val 50000"/>
            </a:avLst>
          </a:prstGeom>
          <a:noFill/>
          <a:ln w="57150">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98" name="Oval 97">
            <a:extLst>
              <a:ext uri="{FF2B5EF4-FFF2-40B4-BE49-F238E27FC236}">
                <a16:creationId xmlns:a16="http://schemas.microsoft.com/office/drawing/2014/main" id="{D27759F1-EB72-426C-9C64-7502609EFB4D}"/>
              </a:ext>
            </a:extLst>
          </p:cNvPr>
          <p:cNvSpPr/>
          <p:nvPr/>
        </p:nvSpPr>
        <p:spPr>
          <a:xfrm>
            <a:off x="664833" y="10787958"/>
            <a:ext cx="711200" cy="711200"/>
          </a:xfrm>
          <a:prstGeom prst="ellipse">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6E107AB-F447-451B-AFBD-0382B031D35D}"/>
              </a:ext>
            </a:extLst>
          </p:cNvPr>
          <p:cNvSpPr txBox="1"/>
          <p:nvPr/>
        </p:nvSpPr>
        <p:spPr>
          <a:xfrm>
            <a:off x="762627" y="10964045"/>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Ein</a:t>
            </a:r>
          </a:p>
        </p:txBody>
      </p:sp>
      <p:sp>
        <p:nvSpPr>
          <p:cNvPr id="103" name="Rectangle 102">
            <a:extLst>
              <a:ext uri="{FF2B5EF4-FFF2-40B4-BE49-F238E27FC236}">
                <a16:creationId xmlns:a16="http://schemas.microsoft.com/office/drawing/2014/main" id="{15F37E41-AEF1-4E6A-BE0A-94175A1F7539}"/>
              </a:ext>
            </a:extLst>
          </p:cNvPr>
          <p:cNvSpPr/>
          <p:nvPr/>
        </p:nvSpPr>
        <p:spPr>
          <a:xfrm>
            <a:off x="237067" y="10785509"/>
            <a:ext cx="216000" cy="707991"/>
          </a:xfrm>
          <a:prstGeom prst="rect">
            <a:avLst/>
          </a:prstGeom>
          <a:solidFill>
            <a:srgbClr val="00112E"/>
          </a:solidFill>
          <a:ln w="127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 name="Group 2">
            <a:extLst>
              <a:ext uri="{FF2B5EF4-FFF2-40B4-BE49-F238E27FC236}">
                <a16:creationId xmlns:a16="http://schemas.microsoft.com/office/drawing/2014/main" id="{9322F23D-9437-4350-97D8-4958F109B80A}"/>
              </a:ext>
            </a:extLst>
          </p:cNvPr>
          <p:cNvGrpSpPr/>
          <p:nvPr/>
        </p:nvGrpSpPr>
        <p:grpSpPr>
          <a:xfrm>
            <a:off x="2490953" y="10783427"/>
            <a:ext cx="906463" cy="711200"/>
            <a:chOff x="2503158" y="10798685"/>
            <a:chExt cx="906463" cy="711200"/>
          </a:xfrm>
        </p:grpSpPr>
        <p:sp>
          <p:nvSpPr>
            <p:cNvPr id="100" name="Oval 99">
              <a:extLst>
                <a:ext uri="{FF2B5EF4-FFF2-40B4-BE49-F238E27FC236}">
                  <a16:creationId xmlns:a16="http://schemas.microsoft.com/office/drawing/2014/main" id="{711259B2-4CDF-4EA1-BD84-880E920967A0}"/>
                </a:ext>
              </a:extLst>
            </p:cNvPr>
            <p:cNvSpPr/>
            <p:nvPr/>
          </p:nvSpPr>
          <p:spPr>
            <a:xfrm>
              <a:off x="2503158" y="10798685"/>
              <a:ext cx="711200" cy="711200"/>
            </a:xfrm>
            <a:prstGeom prst="ellipse">
              <a:avLst/>
            </a:prstGeom>
            <a:solidFill>
              <a:srgbClr val="FF6155"/>
            </a:solidFill>
            <a:ln>
              <a:solidFill>
                <a:srgbClr val="FF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1" name="TextBox 100">
              <a:extLst>
                <a:ext uri="{FF2B5EF4-FFF2-40B4-BE49-F238E27FC236}">
                  <a16:creationId xmlns:a16="http://schemas.microsoft.com/office/drawing/2014/main" id="{16824307-7038-4BE8-ABFF-98DD98C5E688}"/>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Aus</a:t>
              </a:r>
            </a:p>
          </p:txBody>
        </p:sp>
      </p:grpSp>
      <p:sp>
        <p:nvSpPr>
          <p:cNvPr id="104" name="Rectangle 103">
            <a:hlinkClick r:id="rId12" action="ppaction://hlinksldjump"/>
            <a:extLst>
              <a:ext uri="{FF2B5EF4-FFF2-40B4-BE49-F238E27FC236}">
                <a16:creationId xmlns:a16="http://schemas.microsoft.com/office/drawing/2014/main" id="{8C7AFEB3-91C6-4C30-9150-B555449773A1}"/>
              </a:ext>
            </a:extLst>
          </p:cNvPr>
          <p:cNvSpPr/>
          <p:nvPr/>
        </p:nvSpPr>
        <p:spPr>
          <a:xfrm>
            <a:off x="2482779" y="10740566"/>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2" name="Picture 101" descr="A logo for a ski resort&#10;&#10;Description automatically generated">
            <a:extLst>
              <a:ext uri="{FF2B5EF4-FFF2-40B4-BE49-F238E27FC236}">
                <a16:creationId xmlns:a16="http://schemas.microsoft.com/office/drawing/2014/main" id="{06346E92-2DC7-4A73-AF44-AA4D93AECD8D}"/>
              </a:ext>
            </a:extLst>
          </p:cNvPr>
          <p:cNvPicPr>
            <a:picLocks noChangeAspect="1"/>
          </p:cNvPicPr>
          <p:nvPr/>
        </p:nvPicPr>
        <p:blipFill rotWithShape="1">
          <a:blip r:embed="rId13">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42526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87"/>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88"/>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78"/>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childTnLst>
              </p:cTn>
              <p:nextCondLst>
                <p:cond evt="onClick" delay="0">
                  <p:tgtEl>
                    <p:spTgt spid="88"/>
                  </p:tgtEl>
                </p:cond>
              </p:nextCondLst>
            </p:seq>
            <p:seq concurrent="1" nextAc="seek">
              <p:cTn id="25" restart="whenNotActive" fill="hold" evtFilter="cancelBubble" nodeType="interactiveSeq">
                <p:stCondLst>
                  <p:cond evt="onClick" delay="0">
                    <p:tgtEl>
                      <p:spTgt spid="99"/>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withEffect">
                                  <p:stCondLst>
                                    <p:cond delay="0"/>
                                  </p:stCondLst>
                                  <p:childTnLst>
                                    <p:animMotion origin="layout" path="M -1.48148E-6 -0.00039 L 0.26528 0.00104 " pathEditMode="relative" rAng="0" ptsTypes="AA">
                                      <p:cBhvr>
                                        <p:cTn id="29" dur="2000" fill="hold"/>
                                        <p:tgtEl>
                                          <p:spTgt spid="98"/>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99"/>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96"/>
                                        </p:tgtEl>
                                        <p:attrNameLst>
                                          <p:attrName>ppt_x</p:attrName>
                                          <p:attrName>ppt_y</p:attrName>
                                        </p:attrNameLst>
                                      </p:cBhvr>
                                      <p:rCtr x="14907" y="52"/>
                                    </p:animMotion>
                                  </p:childTnLst>
                                </p:cTn>
                              </p:par>
                              <p:par>
                                <p:cTn id="34" presetID="1" presetClass="exit" presetSubtype="0" fill="hold" grpId="1" nodeType="withEffect">
                                  <p:stCondLst>
                                    <p:cond delay="2000"/>
                                  </p:stCondLst>
                                  <p:childTnLst>
                                    <p:set>
                                      <p:cBhvr>
                                        <p:cTn id="35" dur="1" fill="hold">
                                          <p:stCondLst>
                                            <p:cond delay="0"/>
                                          </p:stCondLst>
                                        </p:cTn>
                                        <p:tgtEl>
                                          <p:spTgt spid="98"/>
                                        </p:tgtEl>
                                        <p:attrNameLst>
                                          <p:attrName>style.visibility</p:attrName>
                                        </p:attrNameLst>
                                      </p:cBhvr>
                                      <p:to>
                                        <p:strVal val="hidden"/>
                                      </p:to>
                                    </p:set>
                                  </p:childTnLst>
                                </p:cTn>
                              </p:par>
                              <p:par>
                                <p:cTn id="36" presetID="1" presetClass="exit" presetSubtype="0" fill="hold" grpId="0" nodeType="withEffect">
                                  <p:stCondLst>
                                    <p:cond delay="2000"/>
                                  </p:stCondLst>
                                  <p:childTnLst>
                                    <p:set>
                                      <p:cBhvr>
                                        <p:cTn id="37" dur="1" fill="hold">
                                          <p:stCondLst>
                                            <p:cond delay="0"/>
                                          </p:stCondLst>
                                        </p:cTn>
                                        <p:tgtEl>
                                          <p:spTgt spid="97"/>
                                        </p:tgtEl>
                                        <p:attrNameLst>
                                          <p:attrName>style.visibility</p:attrName>
                                        </p:attrNameLst>
                                      </p:cBhvr>
                                      <p:to>
                                        <p:strVal val="hidden"/>
                                      </p:to>
                                    </p:set>
                                  </p:childTnLst>
                                </p:cTn>
                              </p:par>
                              <p:par>
                                <p:cTn id="38" presetID="1" presetClass="entr" presetSubtype="0" fill="hold" grpId="0" nodeType="withEffect">
                                  <p:stCondLst>
                                    <p:cond delay="2000"/>
                                  </p:stCondLst>
                                  <p:childTnLst>
                                    <p:set>
                                      <p:cBhvr>
                                        <p:cTn id="39" dur="1" fill="hold">
                                          <p:stCondLst>
                                            <p:cond delay="0"/>
                                          </p:stCondLst>
                                        </p:cTn>
                                        <p:tgtEl>
                                          <p:spTgt spid="105"/>
                                        </p:tgtEl>
                                        <p:attrNameLst>
                                          <p:attrName>style.visibility</p:attrName>
                                        </p:attrNameLst>
                                      </p:cBhvr>
                                      <p:to>
                                        <p:strVal val="visible"/>
                                      </p:to>
                                    </p:set>
                                  </p:childTnLst>
                                </p:cTn>
                              </p:par>
                              <p:par>
                                <p:cTn id="40" presetID="1" presetClass="entr" presetSubtype="0" fill="hold" nodeType="withEffect">
                                  <p:stCondLst>
                                    <p:cond delay="200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99"/>
                  </p:tgtEl>
                </p:cond>
              </p:nextCondLst>
            </p:seq>
          </p:childTnLst>
        </p:cTn>
      </p:par>
    </p:tnLst>
    <p:bldLst>
      <p:bldP spid="78" grpId="0" animBg="1"/>
      <p:bldP spid="87" grpId="0" animBg="1"/>
      <p:bldP spid="88" grpId="0"/>
      <p:bldP spid="92" grpId="0" animBg="1"/>
      <p:bldP spid="93" grpId="0"/>
      <p:bldP spid="94" grpId="0"/>
      <p:bldP spid="96" grpId="0" animBg="1"/>
      <p:bldP spid="97" grpId="0" animBg="1"/>
      <p:bldP spid="105" grpId="0" animBg="1"/>
      <p:bldP spid="98" grpId="0" animBg="1"/>
      <p:bldP spid="98" grpId="1" animBg="1"/>
      <p:bldP spid="99" grpId="0"/>
      <p:bldP spid="1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hlinkClick r:id="rId2" action="ppaction://hlinksldjump"/>
            <a:extLst>
              <a:ext uri="{FF2B5EF4-FFF2-40B4-BE49-F238E27FC236}">
                <a16:creationId xmlns:a16="http://schemas.microsoft.com/office/drawing/2014/main" id="{A8315AEC-B97B-40D7-99A5-F00DF6ACC6AE}"/>
              </a:ext>
            </a:extLst>
          </p:cNvPr>
          <p:cNvSpPr/>
          <p:nvPr/>
        </p:nvSpPr>
        <p:spPr>
          <a:xfrm>
            <a:off x="1092199" y="5964765"/>
            <a:ext cx="4673600" cy="7662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a:solidFill>
                  <a:srgbClr val="FF6155"/>
                </a:solidFill>
                <a:latin typeface="Artifakt Element Black" panose="020B0A03050000020004" pitchFamily="34" charset="0"/>
                <a:ea typeface="Artifakt Element Black" panose="020B0A03050000020004" pitchFamily="34" charset="0"/>
              </a:rPr>
              <a:t>Login</a:t>
            </a:r>
          </a:p>
        </p:txBody>
      </p:sp>
      <p:sp>
        <p:nvSpPr>
          <p:cNvPr id="7" name="Rectangle: Rounded Corners 6">
            <a:extLst>
              <a:ext uri="{FF2B5EF4-FFF2-40B4-BE49-F238E27FC236}">
                <a16:creationId xmlns:a16="http://schemas.microsoft.com/office/drawing/2014/main" id="{7AE01632-D7A7-42C5-AB4D-9BB6D99B4D45}"/>
              </a:ext>
            </a:extLst>
          </p:cNvPr>
          <p:cNvSpPr/>
          <p:nvPr/>
        </p:nvSpPr>
        <p:spPr>
          <a:xfrm>
            <a:off x="1130298" y="7031565"/>
            <a:ext cx="4673600" cy="7662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dirty="0">
                <a:solidFill>
                  <a:srgbClr val="FF6155"/>
                </a:solidFill>
                <a:latin typeface="Artifakt Element Black" panose="020B0A03050000020004" pitchFamily="34" charset="0"/>
                <a:ea typeface="Artifakt Element Black" panose="020B0A03050000020004" pitchFamily="34" charset="0"/>
              </a:rPr>
              <a:t>Neu dabei</a:t>
            </a:r>
          </a:p>
        </p:txBody>
      </p:sp>
      <p:sp>
        <p:nvSpPr>
          <p:cNvPr id="10" name="Rectangle: Rounded Corners 9">
            <a:extLst>
              <a:ext uri="{FF2B5EF4-FFF2-40B4-BE49-F238E27FC236}">
                <a16:creationId xmlns:a16="http://schemas.microsoft.com/office/drawing/2014/main" id="{7A2B1C67-40C9-4AC8-89E5-E57439F7280C}"/>
              </a:ext>
            </a:extLst>
          </p:cNvPr>
          <p:cNvSpPr/>
          <p:nvPr/>
        </p:nvSpPr>
        <p:spPr>
          <a:xfrm>
            <a:off x="1092199" y="5964765"/>
            <a:ext cx="4673600" cy="7662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1" name="Rectangle: Rounded Corners 10">
            <a:hlinkClick r:id="rId3" action="ppaction://hlinksldjump"/>
            <a:extLst>
              <a:ext uri="{FF2B5EF4-FFF2-40B4-BE49-F238E27FC236}">
                <a16:creationId xmlns:a16="http://schemas.microsoft.com/office/drawing/2014/main" id="{696D74BD-F97F-4FE6-A5C4-1AEE970C5061}"/>
              </a:ext>
            </a:extLst>
          </p:cNvPr>
          <p:cNvSpPr/>
          <p:nvPr/>
        </p:nvSpPr>
        <p:spPr>
          <a:xfrm>
            <a:off x="1130298" y="7031564"/>
            <a:ext cx="4673600" cy="7662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pic>
        <p:nvPicPr>
          <p:cNvPr id="6" name="Picture 5" descr="A logo for a ski resort&#10;&#10;Description automatically generated">
            <a:extLst>
              <a:ext uri="{FF2B5EF4-FFF2-40B4-BE49-F238E27FC236}">
                <a16:creationId xmlns:a16="http://schemas.microsoft.com/office/drawing/2014/main" id="{C9DDB1C3-5074-4216-8452-13318C97B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773" y="887981"/>
            <a:ext cx="4272455" cy="4272455"/>
          </a:xfrm>
          <a:prstGeom prst="rect">
            <a:avLst/>
          </a:prstGeom>
        </p:spPr>
      </p:pic>
    </p:spTree>
    <p:extLst>
      <p:ext uri="{BB962C8B-B14F-4D97-AF65-F5344CB8AC3E}">
        <p14:creationId xmlns:p14="http://schemas.microsoft.com/office/powerpoint/2010/main" val="279247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hlinkClick r:id="rId2"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3" name="Graphic 82" descr="Ski Gondola with solid fill">
            <a:extLst>
              <a:ext uri="{FF2B5EF4-FFF2-40B4-BE49-F238E27FC236}">
                <a16:creationId xmlns:a16="http://schemas.microsoft.com/office/drawing/2014/main" id="{D39BE7F4-DA45-4719-A7FB-17FCCD03E3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13" y="10889384"/>
            <a:ext cx="505651" cy="438436"/>
          </a:xfrm>
          <a:prstGeom prst="rect">
            <a:avLst/>
          </a:prstGeom>
        </p:spPr>
      </p:pic>
      <p:sp>
        <p:nvSpPr>
          <p:cNvPr id="84" name="TextBox 83">
            <a:extLst>
              <a:ext uri="{FF2B5EF4-FFF2-40B4-BE49-F238E27FC236}">
                <a16:creationId xmlns:a16="http://schemas.microsoft.com/office/drawing/2014/main" id="{A3EA8C22-707B-4B49-A968-5945047308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92" name="Rectangle: Rounded Corners 91">
            <a:extLst>
              <a:ext uri="{FF2B5EF4-FFF2-40B4-BE49-F238E27FC236}">
                <a16:creationId xmlns:a16="http://schemas.microsoft.com/office/drawing/2014/main" id="{655E6369-076E-4EE4-966E-CE2B7039425E}"/>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0" name="Rectangle: Rounded Corners 99">
            <a:hlinkClick r:id="rId6" action="ppaction://hlinksldjump"/>
            <a:extLst>
              <a:ext uri="{FF2B5EF4-FFF2-40B4-BE49-F238E27FC236}">
                <a16:creationId xmlns:a16="http://schemas.microsoft.com/office/drawing/2014/main" id="{FD42706C-DB81-4297-9F03-A7962F0BE228}"/>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2" name="Oval 101">
            <a:extLst>
              <a:ext uri="{FF2B5EF4-FFF2-40B4-BE49-F238E27FC236}">
                <a16:creationId xmlns:a16="http://schemas.microsoft.com/office/drawing/2014/main" id="{5A9B042B-FB78-4D38-8958-FACCB779E28B}"/>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TextBox 103">
            <a:extLst>
              <a:ext uri="{FF2B5EF4-FFF2-40B4-BE49-F238E27FC236}">
                <a16:creationId xmlns:a16="http://schemas.microsoft.com/office/drawing/2014/main" id="{03A77668-0ADC-411C-BAA1-E1DA12E6252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5" name="Oval 104">
            <a:extLst>
              <a:ext uri="{FF2B5EF4-FFF2-40B4-BE49-F238E27FC236}">
                <a16:creationId xmlns:a16="http://schemas.microsoft.com/office/drawing/2014/main" id="{ADC04773-51AF-4866-BE09-426BC195C374}"/>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6" name="TextBox 105">
            <a:extLst>
              <a:ext uri="{FF2B5EF4-FFF2-40B4-BE49-F238E27FC236}">
                <a16:creationId xmlns:a16="http://schemas.microsoft.com/office/drawing/2014/main" id="{369C1179-1198-47FA-9EED-CA7CBC4E6030}"/>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8" name="Rectangle 107">
            <a:hlinkClick r:id="rId6" action="ppaction://hlinksldjump"/>
            <a:extLst>
              <a:ext uri="{FF2B5EF4-FFF2-40B4-BE49-F238E27FC236}">
                <a16:creationId xmlns:a16="http://schemas.microsoft.com/office/drawing/2014/main" id="{29314236-CA4F-4B80-A158-257A301DC493}"/>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TextBox 108">
            <a:extLst>
              <a:ext uri="{FF2B5EF4-FFF2-40B4-BE49-F238E27FC236}">
                <a16:creationId xmlns:a16="http://schemas.microsoft.com/office/drawing/2014/main" id="{E18D0DA0-DF2D-4AB9-A9CF-0CA95EF45EA9}"/>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10" name="Rectangle: Rounded Corners 109">
            <a:extLst>
              <a:ext uri="{FF2B5EF4-FFF2-40B4-BE49-F238E27FC236}">
                <a16:creationId xmlns:a16="http://schemas.microsoft.com/office/drawing/2014/main" id="{7635A038-4075-4ED4-A52B-ACC084842C4B}"/>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Rounded Corners 110">
            <a:hlinkClick r:id="rId6" action="ppaction://hlinksldjump"/>
            <a:extLst>
              <a:ext uri="{FF2B5EF4-FFF2-40B4-BE49-F238E27FC236}">
                <a16:creationId xmlns:a16="http://schemas.microsoft.com/office/drawing/2014/main" id="{315109E2-B881-43EE-98D9-F46A623D7767}"/>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13" name="Oval 112">
            <a:extLst>
              <a:ext uri="{FF2B5EF4-FFF2-40B4-BE49-F238E27FC236}">
                <a16:creationId xmlns:a16="http://schemas.microsoft.com/office/drawing/2014/main" id="{8053AD89-8452-4593-A6F6-8969B3A202A8}"/>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32A1F44D-E027-4869-A8BC-6B4C8BA86496}"/>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5" name="Oval 114">
            <a:extLst>
              <a:ext uri="{FF2B5EF4-FFF2-40B4-BE49-F238E27FC236}">
                <a16:creationId xmlns:a16="http://schemas.microsoft.com/office/drawing/2014/main" id="{1510E0AB-FBB9-45C4-8695-605FFAE349E8}"/>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1" name="TextBox 120">
            <a:extLst>
              <a:ext uri="{FF2B5EF4-FFF2-40B4-BE49-F238E27FC236}">
                <a16:creationId xmlns:a16="http://schemas.microsoft.com/office/drawing/2014/main" id="{196A99A3-B49F-4CBD-B162-1A0979967D0C}"/>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22" name="Rectangle 121">
            <a:hlinkClick r:id="rId7" action="ppaction://hlinksldjump"/>
            <a:extLst>
              <a:ext uri="{FF2B5EF4-FFF2-40B4-BE49-F238E27FC236}">
                <a16:creationId xmlns:a16="http://schemas.microsoft.com/office/drawing/2014/main" id="{44942414-DBA3-4C65-8D0F-58396F670EEB}"/>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5" name="Rectangle 124">
            <a:hlinkClick r:id="rId7" action="ppaction://hlinksldjump"/>
            <a:extLst>
              <a:ext uri="{FF2B5EF4-FFF2-40B4-BE49-F238E27FC236}">
                <a16:creationId xmlns:a16="http://schemas.microsoft.com/office/drawing/2014/main" id="{B94523D0-C5B3-4F6B-911F-AB4F2F4434D6}"/>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a:extLst>
              <a:ext uri="{FF2B5EF4-FFF2-40B4-BE49-F238E27FC236}">
                <a16:creationId xmlns:a16="http://schemas.microsoft.com/office/drawing/2014/main" id="{4B43CD0A-E5EC-4E11-AF91-30AC826A1FB7}"/>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6" name="TextBox 85">
            <a:extLst>
              <a:ext uri="{FF2B5EF4-FFF2-40B4-BE49-F238E27FC236}">
                <a16:creationId xmlns:a16="http://schemas.microsoft.com/office/drawing/2014/main" id="{2C646C0A-CE0A-414F-B1B4-5798E237A193}"/>
              </a:ext>
            </a:extLst>
          </p:cNvPr>
          <p:cNvSpPr txBox="1"/>
          <p:nvPr/>
        </p:nvSpPr>
        <p:spPr>
          <a:xfrm>
            <a:off x="560058" y="1667086"/>
            <a:ext cx="427990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Passwort ändern</a:t>
            </a:r>
          </a:p>
        </p:txBody>
      </p:sp>
      <p:grpSp>
        <p:nvGrpSpPr>
          <p:cNvPr id="4" name="Group 3">
            <a:extLst>
              <a:ext uri="{FF2B5EF4-FFF2-40B4-BE49-F238E27FC236}">
                <a16:creationId xmlns:a16="http://schemas.microsoft.com/office/drawing/2014/main" id="{1BFB88D2-BF7A-4E06-982F-3624023E55D4}"/>
              </a:ext>
            </a:extLst>
          </p:cNvPr>
          <p:cNvGrpSpPr/>
          <p:nvPr/>
        </p:nvGrpSpPr>
        <p:grpSpPr>
          <a:xfrm>
            <a:off x="622298" y="2192552"/>
            <a:ext cx="4880772" cy="1068444"/>
            <a:chOff x="622298" y="4431261"/>
            <a:chExt cx="4880772" cy="1068444"/>
          </a:xfrm>
        </p:grpSpPr>
        <p:sp>
          <p:nvSpPr>
            <p:cNvPr id="139" name="TextBox 138">
              <a:extLst>
                <a:ext uri="{FF2B5EF4-FFF2-40B4-BE49-F238E27FC236}">
                  <a16:creationId xmlns:a16="http://schemas.microsoft.com/office/drawing/2014/main" id="{8C4F1CE9-6559-40AF-917C-F41D983BD819}"/>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Altes Passwort</a:t>
              </a:r>
            </a:p>
          </p:txBody>
        </p:sp>
        <p:sp>
          <p:nvSpPr>
            <p:cNvPr id="141" name="Rectangle: Rounded Corners 140">
              <a:extLst>
                <a:ext uri="{FF2B5EF4-FFF2-40B4-BE49-F238E27FC236}">
                  <a16:creationId xmlns:a16="http://schemas.microsoft.com/office/drawing/2014/main" id="{C9167168-351C-4438-A923-25F2AE839299}"/>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a:t>
              </a:r>
            </a:p>
          </p:txBody>
        </p:sp>
      </p:grpSp>
      <p:sp>
        <p:nvSpPr>
          <p:cNvPr id="159" name="Rectangle: Rounded Corners 158">
            <a:hlinkClick r:id="rId8" action="ppaction://hlinksldjump"/>
            <a:extLst>
              <a:ext uri="{FF2B5EF4-FFF2-40B4-BE49-F238E27FC236}">
                <a16:creationId xmlns:a16="http://schemas.microsoft.com/office/drawing/2014/main" id="{3A273F89-2241-42F4-B74B-92836EBFDEF0}"/>
              </a:ext>
            </a:extLst>
          </p:cNvPr>
          <p:cNvSpPr/>
          <p:nvPr/>
        </p:nvSpPr>
        <p:spPr>
          <a:xfrm>
            <a:off x="646303" y="3520863"/>
            <a:ext cx="2886404"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solidFill>
                <a:latin typeface="Artifakt Element Black" panose="020B0A03050000020004" pitchFamily="34" charset="0"/>
                <a:ea typeface="Artifakt Element Black" panose="020B0A03050000020004" pitchFamily="34" charset="0"/>
              </a:rPr>
              <a:t>weiter</a:t>
            </a:r>
          </a:p>
        </p:txBody>
      </p:sp>
      <p:sp>
        <p:nvSpPr>
          <p:cNvPr id="160" name="Rectangle 159">
            <a:hlinkClick r:id="rId2" action="ppaction://hlinksldjump"/>
            <a:extLst>
              <a:ext uri="{FF2B5EF4-FFF2-40B4-BE49-F238E27FC236}">
                <a16:creationId xmlns:a16="http://schemas.microsoft.com/office/drawing/2014/main" id="{1A0AA4F6-905E-4656-97AF-12CDD599D8DD}"/>
              </a:ext>
            </a:extLst>
          </p:cNvPr>
          <p:cNvSpPr/>
          <p:nvPr/>
        </p:nvSpPr>
        <p:spPr>
          <a:xfrm>
            <a:off x="4172970" y="8872769"/>
            <a:ext cx="2160363" cy="1064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hlinkClick r:id="rId9" action="ppaction://hlinksldjump"/>
            <a:extLst>
              <a:ext uri="{FF2B5EF4-FFF2-40B4-BE49-F238E27FC236}">
                <a16:creationId xmlns:a16="http://schemas.microsoft.com/office/drawing/2014/main" id="{A10C9645-4DA7-4E96-B493-E69D7ED63291}"/>
              </a:ext>
            </a:extLst>
          </p:cNvPr>
          <p:cNvSpPr/>
          <p:nvPr/>
        </p:nvSpPr>
        <p:spPr>
          <a:xfrm>
            <a:off x="587515" y="3358797"/>
            <a:ext cx="3583356" cy="1192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54" name="Picture 53" descr="A logo for a ski resort&#10;&#10;Description automatically generated">
            <a:extLst>
              <a:ext uri="{FF2B5EF4-FFF2-40B4-BE49-F238E27FC236}">
                <a16:creationId xmlns:a16="http://schemas.microsoft.com/office/drawing/2014/main" id="{B3119449-F6E2-4803-AA5C-66FF2C372773}"/>
              </a:ext>
            </a:extLst>
          </p:cNvPr>
          <p:cNvPicPr>
            <a:picLocks noChangeAspect="1"/>
          </p:cNvPicPr>
          <p:nvPr/>
        </p:nvPicPr>
        <p:blipFill rotWithShape="1">
          <a:blip r:embed="rId10">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229933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102"/>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104"/>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92"/>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104"/>
                  </p:tgtEl>
                </p:cond>
              </p:nextCondLst>
            </p:seq>
            <p:seq concurrent="1" nextAc="seek">
              <p:cTn id="25" restart="whenNotActive" fill="hold" evtFilter="cancelBubble" nodeType="interactiveSeq">
                <p:stCondLst>
                  <p:cond evt="onClick" delay="0">
                    <p:tgtEl>
                      <p:spTgt spid="114"/>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13"/>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14"/>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10"/>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21"/>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22"/>
                                        </p:tgtEl>
                                        <p:attrNameLst>
                                          <p:attrName>style.visibility</p:attrName>
                                        </p:attrNameLst>
                                      </p:cBhvr>
                                      <p:to>
                                        <p:strVal val="visible"/>
                                      </p:to>
                                    </p:set>
                                  </p:childTnLst>
                                </p:cTn>
                              </p:par>
                            </p:childTnLst>
                          </p:cTn>
                        </p:par>
                      </p:childTnLst>
                    </p:cTn>
                  </p:par>
                </p:childTnLst>
              </p:cTn>
              <p:nextCondLst>
                <p:cond evt="onClick" delay="0">
                  <p:tgtEl>
                    <p:spTgt spid="114"/>
                  </p:tgtEl>
                </p:cond>
              </p:nextCondLst>
            </p:seq>
          </p:childTnLst>
        </p:cTn>
      </p:par>
    </p:tnLst>
    <p:bldLst>
      <p:bldP spid="92" grpId="0" animBg="1"/>
      <p:bldP spid="102" grpId="0" animBg="1"/>
      <p:bldP spid="104" grpId="0"/>
      <p:bldP spid="105" grpId="0" animBg="1"/>
      <p:bldP spid="106" grpId="0"/>
      <p:bldP spid="108" grpId="0"/>
      <p:bldP spid="110" grpId="0" animBg="1"/>
      <p:bldP spid="113" grpId="0" animBg="1"/>
      <p:bldP spid="114" grpId="0"/>
      <p:bldP spid="115" grpId="0" animBg="1"/>
      <p:bldP spid="121" grpId="0"/>
      <p:bldP spid="122" grpId="0"/>
      <p:bldP spid="1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hlinkClick r:id="rId2"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3" name="Graphic 82" descr="Ski Gondola with solid fill">
            <a:extLst>
              <a:ext uri="{FF2B5EF4-FFF2-40B4-BE49-F238E27FC236}">
                <a16:creationId xmlns:a16="http://schemas.microsoft.com/office/drawing/2014/main" id="{D39BE7F4-DA45-4719-A7FB-17FCCD03E3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13" y="10889384"/>
            <a:ext cx="505651" cy="438436"/>
          </a:xfrm>
          <a:prstGeom prst="rect">
            <a:avLst/>
          </a:prstGeom>
        </p:spPr>
      </p:pic>
      <p:sp>
        <p:nvSpPr>
          <p:cNvPr id="84" name="TextBox 83">
            <a:extLst>
              <a:ext uri="{FF2B5EF4-FFF2-40B4-BE49-F238E27FC236}">
                <a16:creationId xmlns:a16="http://schemas.microsoft.com/office/drawing/2014/main" id="{A3EA8C22-707B-4B49-A968-5945047308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92" name="Rectangle: Rounded Corners 91">
            <a:extLst>
              <a:ext uri="{FF2B5EF4-FFF2-40B4-BE49-F238E27FC236}">
                <a16:creationId xmlns:a16="http://schemas.microsoft.com/office/drawing/2014/main" id="{655E6369-076E-4EE4-966E-CE2B7039425E}"/>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0" name="Rectangle: Rounded Corners 99">
            <a:hlinkClick r:id="rId6" action="ppaction://hlinksldjump"/>
            <a:extLst>
              <a:ext uri="{FF2B5EF4-FFF2-40B4-BE49-F238E27FC236}">
                <a16:creationId xmlns:a16="http://schemas.microsoft.com/office/drawing/2014/main" id="{FD42706C-DB81-4297-9F03-A7962F0BE228}"/>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2" name="Oval 101">
            <a:extLst>
              <a:ext uri="{FF2B5EF4-FFF2-40B4-BE49-F238E27FC236}">
                <a16:creationId xmlns:a16="http://schemas.microsoft.com/office/drawing/2014/main" id="{5A9B042B-FB78-4D38-8958-FACCB779E28B}"/>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TextBox 103">
            <a:extLst>
              <a:ext uri="{FF2B5EF4-FFF2-40B4-BE49-F238E27FC236}">
                <a16:creationId xmlns:a16="http://schemas.microsoft.com/office/drawing/2014/main" id="{03A77668-0ADC-411C-BAA1-E1DA12E6252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5" name="Oval 104">
            <a:extLst>
              <a:ext uri="{FF2B5EF4-FFF2-40B4-BE49-F238E27FC236}">
                <a16:creationId xmlns:a16="http://schemas.microsoft.com/office/drawing/2014/main" id="{ADC04773-51AF-4866-BE09-426BC195C374}"/>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6" name="TextBox 105">
            <a:extLst>
              <a:ext uri="{FF2B5EF4-FFF2-40B4-BE49-F238E27FC236}">
                <a16:creationId xmlns:a16="http://schemas.microsoft.com/office/drawing/2014/main" id="{369C1179-1198-47FA-9EED-CA7CBC4E6030}"/>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8" name="Rectangle 107">
            <a:hlinkClick r:id="rId6" action="ppaction://hlinksldjump"/>
            <a:extLst>
              <a:ext uri="{FF2B5EF4-FFF2-40B4-BE49-F238E27FC236}">
                <a16:creationId xmlns:a16="http://schemas.microsoft.com/office/drawing/2014/main" id="{29314236-CA4F-4B80-A158-257A301DC493}"/>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TextBox 108">
            <a:extLst>
              <a:ext uri="{FF2B5EF4-FFF2-40B4-BE49-F238E27FC236}">
                <a16:creationId xmlns:a16="http://schemas.microsoft.com/office/drawing/2014/main" id="{E18D0DA0-DF2D-4AB9-A9CF-0CA95EF45EA9}"/>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10" name="Rectangle: Rounded Corners 109">
            <a:extLst>
              <a:ext uri="{FF2B5EF4-FFF2-40B4-BE49-F238E27FC236}">
                <a16:creationId xmlns:a16="http://schemas.microsoft.com/office/drawing/2014/main" id="{7635A038-4075-4ED4-A52B-ACC084842C4B}"/>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Rounded Corners 110">
            <a:hlinkClick r:id="rId6" action="ppaction://hlinksldjump"/>
            <a:extLst>
              <a:ext uri="{FF2B5EF4-FFF2-40B4-BE49-F238E27FC236}">
                <a16:creationId xmlns:a16="http://schemas.microsoft.com/office/drawing/2014/main" id="{315109E2-B881-43EE-98D9-F46A623D7767}"/>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13" name="Oval 112">
            <a:extLst>
              <a:ext uri="{FF2B5EF4-FFF2-40B4-BE49-F238E27FC236}">
                <a16:creationId xmlns:a16="http://schemas.microsoft.com/office/drawing/2014/main" id="{8053AD89-8452-4593-A6F6-8969B3A202A8}"/>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32A1F44D-E027-4869-A8BC-6B4C8BA86496}"/>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5" name="Oval 114">
            <a:extLst>
              <a:ext uri="{FF2B5EF4-FFF2-40B4-BE49-F238E27FC236}">
                <a16:creationId xmlns:a16="http://schemas.microsoft.com/office/drawing/2014/main" id="{1510E0AB-FBB9-45C4-8695-605FFAE349E8}"/>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1" name="TextBox 120">
            <a:extLst>
              <a:ext uri="{FF2B5EF4-FFF2-40B4-BE49-F238E27FC236}">
                <a16:creationId xmlns:a16="http://schemas.microsoft.com/office/drawing/2014/main" id="{196A99A3-B49F-4CBD-B162-1A0979967D0C}"/>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22" name="Rectangle 121">
            <a:hlinkClick r:id="rId7" action="ppaction://hlinksldjump"/>
            <a:extLst>
              <a:ext uri="{FF2B5EF4-FFF2-40B4-BE49-F238E27FC236}">
                <a16:creationId xmlns:a16="http://schemas.microsoft.com/office/drawing/2014/main" id="{44942414-DBA3-4C65-8D0F-58396F670EEB}"/>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5" name="Rectangle 124">
            <a:hlinkClick r:id="rId7" action="ppaction://hlinksldjump"/>
            <a:extLst>
              <a:ext uri="{FF2B5EF4-FFF2-40B4-BE49-F238E27FC236}">
                <a16:creationId xmlns:a16="http://schemas.microsoft.com/office/drawing/2014/main" id="{B94523D0-C5B3-4F6B-911F-AB4F2F4434D6}"/>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a:extLst>
              <a:ext uri="{FF2B5EF4-FFF2-40B4-BE49-F238E27FC236}">
                <a16:creationId xmlns:a16="http://schemas.microsoft.com/office/drawing/2014/main" id="{4B43CD0A-E5EC-4E11-AF91-30AC826A1FB7}"/>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6" name="TextBox 85">
            <a:extLst>
              <a:ext uri="{FF2B5EF4-FFF2-40B4-BE49-F238E27FC236}">
                <a16:creationId xmlns:a16="http://schemas.microsoft.com/office/drawing/2014/main" id="{2C646C0A-CE0A-414F-B1B4-5798E237A193}"/>
              </a:ext>
            </a:extLst>
          </p:cNvPr>
          <p:cNvSpPr txBox="1"/>
          <p:nvPr/>
        </p:nvSpPr>
        <p:spPr>
          <a:xfrm>
            <a:off x="560058" y="1667086"/>
            <a:ext cx="427990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Passwort ändern</a:t>
            </a:r>
          </a:p>
        </p:txBody>
      </p:sp>
      <p:grpSp>
        <p:nvGrpSpPr>
          <p:cNvPr id="4" name="Group 3">
            <a:extLst>
              <a:ext uri="{FF2B5EF4-FFF2-40B4-BE49-F238E27FC236}">
                <a16:creationId xmlns:a16="http://schemas.microsoft.com/office/drawing/2014/main" id="{1BFB88D2-BF7A-4E06-982F-3624023E55D4}"/>
              </a:ext>
            </a:extLst>
          </p:cNvPr>
          <p:cNvGrpSpPr/>
          <p:nvPr/>
        </p:nvGrpSpPr>
        <p:grpSpPr>
          <a:xfrm>
            <a:off x="622298" y="2192552"/>
            <a:ext cx="4880772" cy="1068444"/>
            <a:chOff x="622298" y="4431261"/>
            <a:chExt cx="4880772" cy="1068444"/>
          </a:xfrm>
        </p:grpSpPr>
        <p:sp>
          <p:nvSpPr>
            <p:cNvPr id="139" name="TextBox 138">
              <a:extLst>
                <a:ext uri="{FF2B5EF4-FFF2-40B4-BE49-F238E27FC236}">
                  <a16:creationId xmlns:a16="http://schemas.microsoft.com/office/drawing/2014/main" id="{8C4F1CE9-6559-40AF-917C-F41D983BD819}"/>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Neues Passwort</a:t>
              </a:r>
            </a:p>
          </p:txBody>
        </p:sp>
        <p:sp>
          <p:nvSpPr>
            <p:cNvPr id="141" name="Rectangle: Rounded Corners 140">
              <a:extLst>
                <a:ext uri="{FF2B5EF4-FFF2-40B4-BE49-F238E27FC236}">
                  <a16:creationId xmlns:a16="http://schemas.microsoft.com/office/drawing/2014/main" id="{C9167168-351C-4438-A923-25F2AE839299}"/>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a:t>
              </a:r>
            </a:p>
          </p:txBody>
        </p:sp>
      </p:grpSp>
      <p:sp>
        <p:nvSpPr>
          <p:cNvPr id="159" name="Rectangle: Rounded Corners 158">
            <a:hlinkClick r:id="rId8" action="ppaction://hlinksldjump"/>
            <a:extLst>
              <a:ext uri="{FF2B5EF4-FFF2-40B4-BE49-F238E27FC236}">
                <a16:creationId xmlns:a16="http://schemas.microsoft.com/office/drawing/2014/main" id="{3A273F89-2241-42F4-B74B-92836EBFDEF0}"/>
              </a:ext>
            </a:extLst>
          </p:cNvPr>
          <p:cNvSpPr/>
          <p:nvPr/>
        </p:nvSpPr>
        <p:spPr>
          <a:xfrm>
            <a:off x="651807" y="4613074"/>
            <a:ext cx="2886404"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solidFill>
                <a:latin typeface="Artifakt Element Black" panose="020B0A03050000020004" pitchFamily="34" charset="0"/>
                <a:ea typeface="Artifakt Element Black" panose="020B0A03050000020004" pitchFamily="34" charset="0"/>
              </a:rPr>
              <a:t>speichern</a:t>
            </a:r>
          </a:p>
        </p:txBody>
      </p:sp>
      <p:sp>
        <p:nvSpPr>
          <p:cNvPr id="160" name="Rectangle 159">
            <a:hlinkClick r:id="rId2" action="ppaction://hlinksldjump"/>
            <a:extLst>
              <a:ext uri="{FF2B5EF4-FFF2-40B4-BE49-F238E27FC236}">
                <a16:creationId xmlns:a16="http://schemas.microsoft.com/office/drawing/2014/main" id="{1A0AA4F6-905E-4656-97AF-12CDD599D8DD}"/>
              </a:ext>
            </a:extLst>
          </p:cNvPr>
          <p:cNvSpPr/>
          <p:nvPr/>
        </p:nvSpPr>
        <p:spPr>
          <a:xfrm>
            <a:off x="4172970" y="8872769"/>
            <a:ext cx="2160363" cy="1064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4" name="Group 53">
            <a:extLst>
              <a:ext uri="{FF2B5EF4-FFF2-40B4-BE49-F238E27FC236}">
                <a16:creationId xmlns:a16="http://schemas.microsoft.com/office/drawing/2014/main" id="{B3EC535F-6AD6-4267-827D-9F95E0AF23FB}"/>
              </a:ext>
            </a:extLst>
          </p:cNvPr>
          <p:cNvGrpSpPr/>
          <p:nvPr/>
        </p:nvGrpSpPr>
        <p:grpSpPr>
          <a:xfrm>
            <a:off x="598486" y="3275489"/>
            <a:ext cx="4880772" cy="1068444"/>
            <a:chOff x="622298" y="4431261"/>
            <a:chExt cx="4880772" cy="1068444"/>
          </a:xfrm>
        </p:grpSpPr>
        <p:sp>
          <p:nvSpPr>
            <p:cNvPr id="55" name="TextBox 54">
              <a:extLst>
                <a:ext uri="{FF2B5EF4-FFF2-40B4-BE49-F238E27FC236}">
                  <a16:creationId xmlns:a16="http://schemas.microsoft.com/office/drawing/2014/main" id="{272BAC92-08AF-4FEF-96AF-B560C8C062DD}"/>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Neues Passwort bestätigen</a:t>
              </a:r>
            </a:p>
          </p:txBody>
        </p:sp>
        <p:sp>
          <p:nvSpPr>
            <p:cNvPr id="56" name="Rectangle: Rounded Corners 55">
              <a:extLst>
                <a:ext uri="{FF2B5EF4-FFF2-40B4-BE49-F238E27FC236}">
                  <a16:creationId xmlns:a16="http://schemas.microsoft.com/office/drawing/2014/main" id="{F1124EAB-FB68-4706-8FBB-9C0455633A6F}"/>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a:t>
              </a:r>
            </a:p>
          </p:txBody>
        </p:sp>
      </p:grpSp>
      <p:sp>
        <p:nvSpPr>
          <p:cNvPr id="57" name="Rectangle 56">
            <a:hlinkClick r:id="rId2" action="ppaction://hlinksldjump"/>
            <a:extLst>
              <a:ext uri="{FF2B5EF4-FFF2-40B4-BE49-F238E27FC236}">
                <a16:creationId xmlns:a16="http://schemas.microsoft.com/office/drawing/2014/main" id="{46D13A81-4EB6-43FE-8EF7-E7BADEED537A}"/>
              </a:ext>
            </a:extLst>
          </p:cNvPr>
          <p:cNvSpPr/>
          <p:nvPr/>
        </p:nvSpPr>
        <p:spPr>
          <a:xfrm>
            <a:off x="589614" y="4414487"/>
            <a:ext cx="3583356" cy="1192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58" name="Picture 57" descr="A logo for a ski resort&#10;&#10;Description automatically generated">
            <a:extLst>
              <a:ext uri="{FF2B5EF4-FFF2-40B4-BE49-F238E27FC236}">
                <a16:creationId xmlns:a16="http://schemas.microsoft.com/office/drawing/2014/main" id="{F10CBC0B-B1C6-4CD7-8C9A-895F2948D71C}"/>
              </a:ext>
            </a:extLst>
          </p:cNvPr>
          <p:cNvPicPr>
            <a:picLocks noChangeAspect="1"/>
          </p:cNvPicPr>
          <p:nvPr/>
        </p:nvPicPr>
        <p:blipFill rotWithShape="1">
          <a:blip r:embed="rId9">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116664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102"/>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104"/>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92"/>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104"/>
                  </p:tgtEl>
                </p:cond>
              </p:nextCondLst>
            </p:seq>
            <p:seq concurrent="1" nextAc="seek">
              <p:cTn id="25" restart="whenNotActive" fill="hold" evtFilter="cancelBubble" nodeType="interactiveSeq">
                <p:stCondLst>
                  <p:cond evt="onClick" delay="0">
                    <p:tgtEl>
                      <p:spTgt spid="114"/>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13"/>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14"/>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10"/>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21"/>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22"/>
                                        </p:tgtEl>
                                        <p:attrNameLst>
                                          <p:attrName>style.visibility</p:attrName>
                                        </p:attrNameLst>
                                      </p:cBhvr>
                                      <p:to>
                                        <p:strVal val="visible"/>
                                      </p:to>
                                    </p:set>
                                  </p:childTnLst>
                                </p:cTn>
                              </p:par>
                            </p:childTnLst>
                          </p:cTn>
                        </p:par>
                      </p:childTnLst>
                    </p:cTn>
                  </p:par>
                </p:childTnLst>
              </p:cTn>
              <p:nextCondLst>
                <p:cond evt="onClick" delay="0">
                  <p:tgtEl>
                    <p:spTgt spid="114"/>
                  </p:tgtEl>
                </p:cond>
              </p:nextCondLst>
            </p:seq>
          </p:childTnLst>
        </p:cTn>
      </p:par>
    </p:tnLst>
    <p:bldLst>
      <p:bldP spid="92" grpId="0" animBg="1"/>
      <p:bldP spid="102" grpId="0" animBg="1"/>
      <p:bldP spid="104" grpId="0"/>
      <p:bldP spid="105" grpId="0" animBg="1"/>
      <p:bldP spid="106" grpId="0"/>
      <p:bldP spid="108" grpId="0"/>
      <p:bldP spid="110" grpId="0" animBg="1"/>
      <p:bldP spid="113" grpId="0" animBg="1"/>
      <p:bldP spid="114" grpId="0"/>
      <p:bldP spid="115" grpId="0" animBg="1"/>
      <p:bldP spid="121" grpId="0"/>
      <p:bldP spid="122" grpId="0"/>
      <p:bldP spid="1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hlinkClick r:id="rId2"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3" name="Graphic 82" descr="Ski Gondola with solid fill">
            <a:extLst>
              <a:ext uri="{FF2B5EF4-FFF2-40B4-BE49-F238E27FC236}">
                <a16:creationId xmlns:a16="http://schemas.microsoft.com/office/drawing/2014/main" id="{D39BE7F4-DA45-4719-A7FB-17FCCD03E3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13" y="10889384"/>
            <a:ext cx="505651" cy="438436"/>
          </a:xfrm>
          <a:prstGeom prst="rect">
            <a:avLst/>
          </a:prstGeom>
        </p:spPr>
      </p:pic>
      <p:sp>
        <p:nvSpPr>
          <p:cNvPr id="84" name="TextBox 83">
            <a:extLst>
              <a:ext uri="{FF2B5EF4-FFF2-40B4-BE49-F238E27FC236}">
                <a16:creationId xmlns:a16="http://schemas.microsoft.com/office/drawing/2014/main" id="{A3EA8C22-707B-4B49-A968-5945047308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92" name="Rectangle: Rounded Corners 91">
            <a:extLst>
              <a:ext uri="{FF2B5EF4-FFF2-40B4-BE49-F238E27FC236}">
                <a16:creationId xmlns:a16="http://schemas.microsoft.com/office/drawing/2014/main" id="{655E6369-076E-4EE4-966E-CE2B7039425E}"/>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0" name="Rectangle: Rounded Corners 99">
            <a:hlinkClick r:id="rId6" action="ppaction://hlinksldjump"/>
            <a:extLst>
              <a:ext uri="{FF2B5EF4-FFF2-40B4-BE49-F238E27FC236}">
                <a16:creationId xmlns:a16="http://schemas.microsoft.com/office/drawing/2014/main" id="{FD42706C-DB81-4297-9F03-A7962F0BE228}"/>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2" name="Oval 101">
            <a:extLst>
              <a:ext uri="{FF2B5EF4-FFF2-40B4-BE49-F238E27FC236}">
                <a16:creationId xmlns:a16="http://schemas.microsoft.com/office/drawing/2014/main" id="{5A9B042B-FB78-4D38-8958-FACCB779E28B}"/>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TextBox 103">
            <a:extLst>
              <a:ext uri="{FF2B5EF4-FFF2-40B4-BE49-F238E27FC236}">
                <a16:creationId xmlns:a16="http://schemas.microsoft.com/office/drawing/2014/main" id="{03A77668-0ADC-411C-BAA1-E1DA12E6252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5" name="Oval 104">
            <a:extLst>
              <a:ext uri="{FF2B5EF4-FFF2-40B4-BE49-F238E27FC236}">
                <a16:creationId xmlns:a16="http://schemas.microsoft.com/office/drawing/2014/main" id="{ADC04773-51AF-4866-BE09-426BC195C374}"/>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6" name="TextBox 105">
            <a:extLst>
              <a:ext uri="{FF2B5EF4-FFF2-40B4-BE49-F238E27FC236}">
                <a16:creationId xmlns:a16="http://schemas.microsoft.com/office/drawing/2014/main" id="{369C1179-1198-47FA-9EED-CA7CBC4E6030}"/>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8" name="Rectangle 107">
            <a:hlinkClick r:id="rId6" action="ppaction://hlinksldjump"/>
            <a:extLst>
              <a:ext uri="{FF2B5EF4-FFF2-40B4-BE49-F238E27FC236}">
                <a16:creationId xmlns:a16="http://schemas.microsoft.com/office/drawing/2014/main" id="{29314236-CA4F-4B80-A158-257A301DC493}"/>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TextBox 108">
            <a:extLst>
              <a:ext uri="{FF2B5EF4-FFF2-40B4-BE49-F238E27FC236}">
                <a16:creationId xmlns:a16="http://schemas.microsoft.com/office/drawing/2014/main" id="{E18D0DA0-DF2D-4AB9-A9CF-0CA95EF45EA9}"/>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10" name="Rectangle: Rounded Corners 109">
            <a:extLst>
              <a:ext uri="{FF2B5EF4-FFF2-40B4-BE49-F238E27FC236}">
                <a16:creationId xmlns:a16="http://schemas.microsoft.com/office/drawing/2014/main" id="{7635A038-4075-4ED4-A52B-ACC084842C4B}"/>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Rounded Corners 110">
            <a:hlinkClick r:id="rId6" action="ppaction://hlinksldjump"/>
            <a:extLst>
              <a:ext uri="{FF2B5EF4-FFF2-40B4-BE49-F238E27FC236}">
                <a16:creationId xmlns:a16="http://schemas.microsoft.com/office/drawing/2014/main" id="{315109E2-B881-43EE-98D9-F46A623D7767}"/>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13" name="Oval 112">
            <a:extLst>
              <a:ext uri="{FF2B5EF4-FFF2-40B4-BE49-F238E27FC236}">
                <a16:creationId xmlns:a16="http://schemas.microsoft.com/office/drawing/2014/main" id="{8053AD89-8452-4593-A6F6-8969B3A202A8}"/>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32A1F44D-E027-4869-A8BC-6B4C8BA86496}"/>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5" name="Oval 114">
            <a:extLst>
              <a:ext uri="{FF2B5EF4-FFF2-40B4-BE49-F238E27FC236}">
                <a16:creationId xmlns:a16="http://schemas.microsoft.com/office/drawing/2014/main" id="{1510E0AB-FBB9-45C4-8695-605FFAE349E8}"/>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1" name="TextBox 120">
            <a:extLst>
              <a:ext uri="{FF2B5EF4-FFF2-40B4-BE49-F238E27FC236}">
                <a16:creationId xmlns:a16="http://schemas.microsoft.com/office/drawing/2014/main" id="{196A99A3-B49F-4CBD-B162-1A0979967D0C}"/>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22" name="Rectangle 121">
            <a:hlinkClick r:id="rId7" action="ppaction://hlinksldjump"/>
            <a:extLst>
              <a:ext uri="{FF2B5EF4-FFF2-40B4-BE49-F238E27FC236}">
                <a16:creationId xmlns:a16="http://schemas.microsoft.com/office/drawing/2014/main" id="{44942414-DBA3-4C65-8D0F-58396F670EEB}"/>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5" name="Rectangle 124">
            <a:hlinkClick r:id="rId7" action="ppaction://hlinksldjump"/>
            <a:extLst>
              <a:ext uri="{FF2B5EF4-FFF2-40B4-BE49-F238E27FC236}">
                <a16:creationId xmlns:a16="http://schemas.microsoft.com/office/drawing/2014/main" id="{B94523D0-C5B3-4F6B-911F-AB4F2F4434D6}"/>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a:extLst>
              <a:ext uri="{FF2B5EF4-FFF2-40B4-BE49-F238E27FC236}">
                <a16:creationId xmlns:a16="http://schemas.microsoft.com/office/drawing/2014/main" id="{4B43CD0A-E5EC-4E11-AF91-30AC826A1FB7}"/>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6" name="TextBox 85">
            <a:extLst>
              <a:ext uri="{FF2B5EF4-FFF2-40B4-BE49-F238E27FC236}">
                <a16:creationId xmlns:a16="http://schemas.microsoft.com/office/drawing/2014/main" id="{2C646C0A-CE0A-414F-B1B4-5798E237A193}"/>
              </a:ext>
            </a:extLst>
          </p:cNvPr>
          <p:cNvSpPr txBox="1"/>
          <p:nvPr/>
        </p:nvSpPr>
        <p:spPr>
          <a:xfrm>
            <a:off x="560058" y="1667086"/>
            <a:ext cx="427990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Bewertung</a:t>
            </a:r>
          </a:p>
        </p:txBody>
      </p:sp>
      <p:sp>
        <p:nvSpPr>
          <p:cNvPr id="139" name="TextBox 138">
            <a:extLst>
              <a:ext uri="{FF2B5EF4-FFF2-40B4-BE49-F238E27FC236}">
                <a16:creationId xmlns:a16="http://schemas.microsoft.com/office/drawing/2014/main" id="{8C4F1CE9-6559-40AF-917C-F41D983BD819}"/>
              </a:ext>
            </a:extLst>
          </p:cNvPr>
          <p:cNvSpPr txBox="1"/>
          <p:nvPr/>
        </p:nvSpPr>
        <p:spPr>
          <a:xfrm>
            <a:off x="622298" y="2192552"/>
            <a:ext cx="5599401" cy="830997"/>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Hast das Restaurant Zum Ochsen besucht?</a:t>
            </a:r>
          </a:p>
        </p:txBody>
      </p:sp>
      <p:sp>
        <p:nvSpPr>
          <p:cNvPr id="159" name="Rectangle: Rounded Corners 158">
            <a:hlinkClick r:id="rId8" action="ppaction://hlinksldjump"/>
            <a:extLst>
              <a:ext uri="{FF2B5EF4-FFF2-40B4-BE49-F238E27FC236}">
                <a16:creationId xmlns:a16="http://schemas.microsoft.com/office/drawing/2014/main" id="{3A273F89-2241-42F4-B74B-92836EBFDEF0}"/>
              </a:ext>
            </a:extLst>
          </p:cNvPr>
          <p:cNvSpPr/>
          <p:nvPr/>
        </p:nvSpPr>
        <p:spPr>
          <a:xfrm>
            <a:off x="709409" y="3045755"/>
            <a:ext cx="2471151"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1"/>
                </a:solidFill>
                <a:latin typeface="Artifakt Element Black" panose="020B0A03050000020004" pitchFamily="34" charset="0"/>
                <a:ea typeface="Artifakt Element Black" panose="020B0A03050000020004" pitchFamily="34" charset="0"/>
              </a:rPr>
              <a:t>Ja</a:t>
            </a:r>
          </a:p>
        </p:txBody>
      </p:sp>
      <p:sp>
        <p:nvSpPr>
          <p:cNvPr id="160" name="Rectangle 159">
            <a:hlinkClick r:id="rId2" action="ppaction://hlinksldjump"/>
            <a:extLst>
              <a:ext uri="{FF2B5EF4-FFF2-40B4-BE49-F238E27FC236}">
                <a16:creationId xmlns:a16="http://schemas.microsoft.com/office/drawing/2014/main" id="{1A0AA4F6-905E-4656-97AF-12CDD599D8DD}"/>
              </a:ext>
            </a:extLst>
          </p:cNvPr>
          <p:cNvSpPr/>
          <p:nvPr/>
        </p:nvSpPr>
        <p:spPr>
          <a:xfrm>
            <a:off x="4172970" y="8872769"/>
            <a:ext cx="2160363" cy="1064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Rectangle: Rounded Corners 58">
            <a:hlinkClick r:id="rId8" action="ppaction://hlinksldjump"/>
            <a:extLst>
              <a:ext uri="{FF2B5EF4-FFF2-40B4-BE49-F238E27FC236}">
                <a16:creationId xmlns:a16="http://schemas.microsoft.com/office/drawing/2014/main" id="{9A67C3B3-1343-4335-8F56-6995E5BF842E}"/>
              </a:ext>
            </a:extLst>
          </p:cNvPr>
          <p:cNvSpPr/>
          <p:nvPr/>
        </p:nvSpPr>
        <p:spPr>
          <a:xfrm>
            <a:off x="3616201" y="3052639"/>
            <a:ext cx="2471151"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1"/>
                </a:solidFill>
                <a:latin typeface="Artifakt Element Black" panose="020B0A03050000020004" pitchFamily="34" charset="0"/>
                <a:ea typeface="Artifakt Element Black" panose="020B0A03050000020004" pitchFamily="34" charset="0"/>
              </a:rPr>
              <a:t>Nein</a:t>
            </a:r>
          </a:p>
        </p:txBody>
      </p:sp>
      <p:sp>
        <p:nvSpPr>
          <p:cNvPr id="82" name="Rectangle 81">
            <a:hlinkClick r:id="rId9" action="ppaction://hlinksldjump"/>
            <a:extLst>
              <a:ext uri="{FF2B5EF4-FFF2-40B4-BE49-F238E27FC236}">
                <a16:creationId xmlns:a16="http://schemas.microsoft.com/office/drawing/2014/main" id="{767C2E77-89D7-44A9-87B9-02AF6CE4570E}"/>
              </a:ext>
            </a:extLst>
          </p:cNvPr>
          <p:cNvSpPr/>
          <p:nvPr/>
        </p:nvSpPr>
        <p:spPr>
          <a:xfrm>
            <a:off x="560058" y="2872561"/>
            <a:ext cx="2829100" cy="97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Rectangle 84">
            <a:hlinkClick r:id="rId10" action="ppaction://hlinksldjump"/>
            <a:extLst>
              <a:ext uri="{FF2B5EF4-FFF2-40B4-BE49-F238E27FC236}">
                <a16:creationId xmlns:a16="http://schemas.microsoft.com/office/drawing/2014/main" id="{7B72C4CF-738C-43BC-AE56-9EBAB2929860}"/>
              </a:ext>
            </a:extLst>
          </p:cNvPr>
          <p:cNvSpPr/>
          <p:nvPr/>
        </p:nvSpPr>
        <p:spPr>
          <a:xfrm>
            <a:off x="3352919" y="2922906"/>
            <a:ext cx="2829100" cy="97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54" name="Picture 53" descr="A logo for a ski resort&#10;&#10;Description automatically generated">
            <a:extLst>
              <a:ext uri="{FF2B5EF4-FFF2-40B4-BE49-F238E27FC236}">
                <a16:creationId xmlns:a16="http://schemas.microsoft.com/office/drawing/2014/main" id="{B58F007E-5AA8-437B-999E-5EA3FE58888D}"/>
              </a:ext>
            </a:extLst>
          </p:cNvPr>
          <p:cNvPicPr>
            <a:picLocks noChangeAspect="1"/>
          </p:cNvPicPr>
          <p:nvPr/>
        </p:nvPicPr>
        <p:blipFill rotWithShape="1">
          <a:blip r:embed="rId11">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201060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102"/>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104"/>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92"/>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104"/>
                  </p:tgtEl>
                </p:cond>
              </p:nextCondLst>
            </p:seq>
            <p:seq concurrent="1" nextAc="seek">
              <p:cTn id="25" restart="whenNotActive" fill="hold" evtFilter="cancelBubble" nodeType="interactiveSeq">
                <p:stCondLst>
                  <p:cond evt="onClick" delay="0">
                    <p:tgtEl>
                      <p:spTgt spid="114"/>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13"/>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14"/>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10"/>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21"/>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22"/>
                                        </p:tgtEl>
                                        <p:attrNameLst>
                                          <p:attrName>style.visibility</p:attrName>
                                        </p:attrNameLst>
                                      </p:cBhvr>
                                      <p:to>
                                        <p:strVal val="visible"/>
                                      </p:to>
                                    </p:set>
                                  </p:childTnLst>
                                </p:cTn>
                              </p:par>
                            </p:childTnLst>
                          </p:cTn>
                        </p:par>
                      </p:childTnLst>
                    </p:cTn>
                  </p:par>
                </p:childTnLst>
              </p:cTn>
              <p:nextCondLst>
                <p:cond evt="onClick" delay="0">
                  <p:tgtEl>
                    <p:spTgt spid="114"/>
                  </p:tgtEl>
                </p:cond>
              </p:nextCondLst>
            </p:seq>
          </p:childTnLst>
        </p:cTn>
      </p:par>
    </p:tnLst>
    <p:bldLst>
      <p:bldP spid="92" grpId="0" animBg="1"/>
      <p:bldP spid="102" grpId="0" animBg="1"/>
      <p:bldP spid="104" grpId="0"/>
      <p:bldP spid="105" grpId="0" animBg="1"/>
      <p:bldP spid="106" grpId="0"/>
      <p:bldP spid="108" grpId="0"/>
      <p:bldP spid="110" grpId="0" animBg="1"/>
      <p:bldP spid="113" grpId="0" animBg="1"/>
      <p:bldP spid="114" grpId="0"/>
      <p:bldP spid="115" grpId="0" animBg="1"/>
      <p:bldP spid="121" grpId="0"/>
      <p:bldP spid="122" grpId="0"/>
      <p:bldP spid="1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hlinkClick r:id="rId2"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3" name="Rectangle 22">
            <a:hlinkClick r:id="rId2"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Rectangle 100">
            <a:hlinkClick r:id="rId3"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3" name="Graphic 82" descr="Ski Gondola with solid fill">
            <a:extLst>
              <a:ext uri="{FF2B5EF4-FFF2-40B4-BE49-F238E27FC236}">
                <a16:creationId xmlns:a16="http://schemas.microsoft.com/office/drawing/2014/main" id="{D39BE7F4-DA45-4719-A7FB-17FCCD03E3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13" y="10889384"/>
            <a:ext cx="505651" cy="438436"/>
          </a:xfrm>
          <a:prstGeom prst="rect">
            <a:avLst/>
          </a:prstGeom>
        </p:spPr>
      </p:pic>
      <p:sp>
        <p:nvSpPr>
          <p:cNvPr id="84" name="TextBox 83">
            <a:extLst>
              <a:ext uri="{FF2B5EF4-FFF2-40B4-BE49-F238E27FC236}">
                <a16:creationId xmlns:a16="http://schemas.microsoft.com/office/drawing/2014/main" id="{A3EA8C22-707B-4B49-A968-5945047308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92" name="Rectangle: Rounded Corners 91">
            <a:extLst>
              <a:ext uri="{FF2B5EF4-FFF2-40B4-BE49-F238E27FC236}">
                <a16:creationId xmlns:a16="http://schemas.microsoft.com/office/drawing/2014/main" id="{655E6369-076E-4EE4-966E-CE2B7039425E}"/>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0" name="Rectangle: Rounded Corners 99">
            <a:hlinkClick r:id="rId6" action="ppaction://hlinksldjump"/>
            <a:extLst>
              <a:ext uri="{FF2B5EF4-FFF2-40B4-BE49-F238E27FC236}">
                <a16:creationId xmlns:a16="http://schemas.microsoft.com/office/drawing/2014/main" id="{FD42706C-DB81-4297-9F03-A7962F0BE228}"/>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2" name="Oval 101">
            <a:extLst>
              <a:ext uri="{FF2B5EF4-FFF2-40B4-BE49-F238E27FC236}">
                <a16:creationId xmlns:a16="http://schemas.microsoft.com/office/drawing/2014/main" id="{5A9B042B-FB78-4D38-8958-FACCB779E28B}"/>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TextBox 103">
            <a:extLst>
              <a:ext uri="{FF2B5EF4-FFF2-40B4-BE49-F238E27FC236}">
                <a16:creationId xmlns:a16="http://schemas.microsoft.com/office/drawing/2014/main" id="{03A77668-0ADC-411C-BAA1-E1DA12E6252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5" name="Oval 104">
            <a:extLst>
              <a:ext uri="{FF2B5EF4-FFF2-40B4-BE49-F238E27FC236}">
                <a16:creationId xmlns:a16="http://schemas.microsoft.com/office/drawing/2014/main" id="{ADC04773-51AF-4866-BE09-426BC195C374}"/>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6" name="TextBox 105">
            <a:extLst>
              <a:ext uri="{FF2B5EF4-FFF2-40B4-BE49-F238E27FC236}">
                <a16:creationId xmlns:a16="http://schemas.microsoft.com/office/drawing/2014/main" id="{369C1179-1198-47FA-9EED-CA7CBC4E6030}"/>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08" name="Rectangle 107">
            <a:hlinkClick r:id="rId6" action="ppaction://hlinksldjump"/>
            <a:extLst>
              <a:ext uri="{FF2B5EF4-FFF2-40B4-BE49-F238E27FC236}">
                <a16:creationId xmlns:a16="http://schemas.microsoft.com/office/drawing/2014/main" id="{29314236-CA4F-4B80-A158-257A301DC493}"/>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TextBox 108">
            <a:extLst>
              <a:ext uri="{FF2B5EF4-FFF2-40B4-BE49-F238E27FC236}">
                <a16:creationId xmlns:a16="http://schemas.microsoft.com/office/drawing/2014/main" id="{E18D0DA0-DF2D-4AB9-A9CF-0CA95EF45EA9}"/>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10" name="Rectangle: Rounded Corners 109">
            <a:extLst>
              <a:ext uri="{FF2B5EF4-FFF2-40B4-BE49-F238E27FC236}">
                <a16:creationId xmlns:a16="http://schemas.microsoft.com/office/drawing/2014/main" id="{7635A038-4075-4ED4-A52B-ACC084842C4B}"/>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Rounded Corners 110">
            <a:hlinkClick r:id="rId6" action="ppaction://hlinksldjump"/>
            <a:extLst>
              <a:ext uri="{FF2B5EF4-FFF2-40B4-BE49-F238E27FC236}">
                <a16:creationId xmlns:a16="http://schemas.microsoft.com/office/drawing/2014/main" id="{315109E2-B881-43EE-98D9-F46A623D7767}"/>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13" name="Oval 112">
            <a:extLst>
              <a:ext uri="{FF2B5EF4-FFF2-40B4-BE49-F238E27FC236}">
                <a16:creationId xmlns:a16="http://schemas.microsoft.com/office/drawing/2014/main" id="{8053AD89-8452-4593-A6F6-8969B3A202A8}"/>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TextBox 113">
            <a:extLst>
              <a:ext uri="{FF2B5EF4-FFF2-40B4-BE49-F238E27FC236}">
                <a16:creationId xmlns:a16="http://schemas.microsoft.com/office/drawing/2014/main" id="{32A1F44D-E027-4869-A8BC-6B4C8BA86496}"/>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5" name="Oval 114">
            <a:extLst>
              <a:ext uri="{FF2B5EF4-FFF2-40B4-BE49-F238E27FC236}">
                <a16:creationId xmlns:a16="http://schemas.microsoft.com/office/drawing/2014/main" id="{1510E0AB-FBB9-45C4-8695-605FFAE349E8}"/>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1" name="TextBox 120">
            <a:extLst>
              <a:ext uri="{FF2B5EF4-FFF2-40B4-BE49-F238E27FC236}">
                <a16:creationId xmlns:a16="http://schemas.microsoft.com/office/drawing/2014/main" id="{196A99A3-B49F-4CBD-B162-1A0979967D0C}"/>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22" name="Rectangle 121">
            <a:hlinkClick r:id="rId7" action="ppaction://hlinksldjump"/>
            <a:extLst>
              <a:ext uri="{FF2B5EF4-FFF2-40B4-BE49-F238E27FC236}">
                <a16:creationId xmlns:a16="http://schemas.microsoft.com/office/drawing/2014/main" id="{44942414-DBA3-4C65-8D0F-58396F670EEB}"/>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5" name="Rectangle 124">
            <a:hlinkClick r:id="rId7" action="ppaction://hlinksldjump"/>
            <a:extLst>
              <a:ext uri="{FF2B5EF4-FFF2-40B4-BE49-F238E27FC236}">
                <a16:creationId xmlns:a16="http://schemas.microsoft.com/office/drawing/2014/main" id="{B94523D0-C5B3-4F6B-911F-AB4F2F4434D6}"/>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a:extLst>
              <a:ext uri="{FF2B5EF4-FFF2-40B4-BE49-F238E27FC236}">
                <a16:creationId xmlns:a16="http://schemas.microsoft.com/office/drawing/2014/main" id="{4B43CD0A-E5EC-4E11-AF91-30AC826A1FB7}"/>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6" name="TextBox 85">
            <a:extLst>
              <a:ext uri="{FF2B5EF4-FFF2-40B4-BE49-F238E27FC236}">
                <a16:creationId xmlns:a16="http://schemas.microsoft.com/office/drawing/2014/main" id="{2C646C0A-CE0A-414F-B1B4-5798E237A193}"/>
              </a:ext>
            </a:extLst>
          </p:cNvPr>
          <p:cNvSpPr txBox="1"/>
          <p:nvPr/>
        </p:nvSpPr>
        <p:spPr>
          <a:xfrm>
            <a:off x="560058" y="1667086"/>
            <a:ext cx="427990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Bewertung</a:t>
            </a:r>
          </a:p>
        </p:txBody>
      </p:sp>
      <p:sp>
        <p:nvSpPr>
          <p:cNvPr id="139" name="TextBox 138">
            <a:extLst>
              <a:ext uri="{FF2B5EF4-FFF2-40B4-BE49-F238E27FC236}">
                <a16:creationId xmlns:a16="http://schemas.microsoft.com/office/drawing/2014/main" id="{8C4F1CE9-6559-40AF-917C-F41D983BD819}"/>
              </a:ext>
            </a:extLst>
          </p:cNvPr>
          <p:cNvSpPr txBox="1"/>
          <p:nvPr/>
        </p:nvSpPr>
        <p:spPr>
          <a:xfrm>
            <a:off x="622298" y="2192552"/>
            <a:ext cx="5599401" cy="830997"/>
          </a:xfrm>
          <a:prstGeom prst="rect">
            <a:avLst/>
          </a:prstGeom>
          <a:noFill/>
        </p:spPr>
        <p:txBody>
          <a:bodyPr wrap="square" rtlCol="0">
            <a:spAutoFit/>
          </a:bodyPr>
          <a:lstStyle/>
          <a:p>
            <a:r>
              <a:rPr lang="de-CH" sz="2400">
                <a:solidFill>
                  <a:srgbClr val="00112E"/>
                </a:solidFill>
                <a:latin typeface="Artifakt Element Black" panose="020B0A03050000020004" pitchFamily="34" charset="0"/>
                <a:ea typeface="Artifakt Element Black" panose="020B0A03050000020004" pitchFamily="34" charset="0"/>
              </a:rPr>
              <a:t>Wie bewerten Sie die Qualität der Speisen und Getränke?</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60" name="Rectangle 159">
            <a:hlinkClick r:id="rId2" action="ppaction://hlinksldjump"/>
            <a:extLst>
              <a:ext uri="{FF2B5EF4-FFF2-40B4-BE49-F238E27FC236}">
                <a16:creationId xmlns:a16="http://schemas.microsoft.com/office/drawing/2014/main" id="{1A0AA4F6-905E-4656-97AF-12CDD599D8DD}"/>
              </a:ext>
            </a:extLst>
          </p:cNvPr>
          <p:cNvSpPr/>
          <p:nvPr/>
        </p:nvSpPr>
        <p:spPr>
          <a:xfrm>
            <a:off x="4172970" y="8872769"/>
            <a:ext cx="2160363" cy="1064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Star: 5 Points 1">
            <a:extLst>
              <a:ext uri="{FF2B5EF4-FFF2-40B4-BE49-F238E27FC236}">
                <a16:creationId xmlns:a16="http://schemas.microsoft.com/office/drawing/2014/main" id="{24D82F9E-D7FF-4F37-AC58-ABADF135B528}"/>
              </a:ext>
            </a:extLst>
          </p:cNvPr>
          <p:cNvSpPr/>
          <p:nvPr/>
        </p:nvSpPr>
        <p:spPr>
          <a:xfrm>
            <a:off x="812800" y="3023549"/>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Star: 5 Points 53">
            <a:extLst>
              <a:ext uri="{FF2B5EF4-FFF2-40B4-BE49-F238E27FC236}">
                <a16:creationId xmlns:a16="http://schemas.microsoft.com/office/drawing/2014/main" id="{A96988C8-0016-4C07-9F20-81899FDB5055}"/>
              </a:ext>
            </a:extLst>
          </p:cNvPr>
          <p:cNvSpPr/>
          <p:nvPr/>
        </p:nvSpPr>
        <p:spPr>
          <a:xfrm>
            <a:off x="1651804" y="3023549"/>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 name="Star: 5 Points 55">
            <a:extLst>
              <a:ext uri="{FF2B5EF4-FFF2-40B4-BE49-F238E27FC236}">
                <a16:creationId xmlns:a16="http://schemas.microsoft.com/office/drawing/2014/main" id="{76BF7558-753C-4F2C-BC84-A70C7CEBDE92}"/>
              </a:ext>
            </a:extLst>
          </p:cNvPr>
          <p:cNvSpPr/>
          <p:nvPr/>
        </p:nvSpPr>
        <p:spPr>
          <a:xfrm>
            <a:off x="2494292" y="3031317"/>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Star: 5 Points 57">
            <a:extLst>
              <a:ext uri="{FF2B5EF4-FFF2-40B4-BE49-F238E27FC236}">
                <a16:creationId xmlns:a16="http://schemas.microsoft.com/office/drawing/2014/main" id="{98A050EF-F63D-484D-925D-C4394BFBB648}"/>
              </a:ext>
            </a:extLst>
          </p:cNvPr>
          <p:cNvSpPr/>
          <p:nvPr/>
        </p:nvSpPr>
        <p:spPr>
          <a:xfrm>
            <a:off x="3330482" y="3019487"/>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Star: 5 Points 84">
            <a:extLst>
              <a:ext uri="{FF2B5EF4-FFF2-40B4-BE49-F238E27FC236}">
                <a16:creationId xmlns:a16="http://schemas.microsoft.com/office/drawing/2014/main" id="{E1C88F58-E8E2-46BC-8621-40378CDFF139}"/>
              </a:ext>
            </a:extLst>
          </p:cNvPr>
          <p:cNvSpPr/>
          <p:nvPr/>
        </p:nvSpPr>
        <p:spPr>
          <a:xfrm>
            <a:off x="4172970" y="3027255"/>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TextBox 86">
            <a:extLst>
              <a:ext uri="{FF2B5EF4-FFF2-40B4-BE49-F238E27FC236}">
                <a16:creationId xmlns:a16="http://schemas.microsoft.com/office/drawing/2014/main" id="{9F4125E6-184C-4721-9E18-6B77D689D95B}"/>
              </a:ext>
            </a:extLst>
          </p:cNvPr>
          <p:cNvSpPr txBox="1"/>
          <p:nvPr/>
        </p:nvSpPr>
        <p:spPr>
          <a:xfrm>
            <a:off x="674359" y="3781795"/>
            <a:ext cx="5599401" cy="830997"/>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Wie zufrieden waren Sie mit dem Service?</a:t>
            </a:r>
          </a:p>
        </p:txBody>
      </p:sp>
      <p:sp>
        <p:nvSpPr>
          <p:cNvPr id="88" name="Star: 5 Points 87">
            <a:extLst>
              <a:ext uri="{FF2B5EF4-FFF2-40B4-BE49-F238E27FC236}">
                <a16:creationId xmlns:a16="http://schemas.microsoft.com/office/drawing/2014/main" id="{017F4431-5414-4A39-B44A-C2D50323DE85}"/>
              </a:ext>
            </a:extLst>
          </p:cNvPr>
          <p:cNvSpPr/>
          <p:nvPr/>
        </p:nvSpPr>
        <p:spPr>
          <a:xfrm>
            <a:off x="864861" y="4612792"/>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9" name="Star: 5 Points 88">
            <a:extLst>
              <a:ext uri="{FF2B5EF4-FFF2-40B4-BE49-F238E27FC236}">
                <a16:creationId xmlns:a16="http://schemas.microsoft.com/office/drawing/2014/main" id="{321B1235-C825-409B-818D-FE91470B2440}"/>
              </a:ext>
            </a:extLst>
          </p:cNvPr>
          <p:cNvSpPr/>
          <p:nvPr/>
        </p:nvSpPr>
        <p:spPr>
          <a:xfrm>
            <a:off x="1703865" y="4612792"/>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0" name="Star: 5 Points 89">
            <a:extLst>
              <a:ext uri="{FF2B5EF4-FFF2-40B4-BE49-F238E27FC236}">
                <a16:creationId xmlns:a16="http://schemas.microsoft.com/office/drawing/2014/main" id="{CEA0D73B-D70F-43F5-B353-C69C0CB33223}"/>
              </a:ext>
            </a:extLst>
          </p:cNvPr>
          <p:cNvSpPr/>
          <p:nvPr/>
        </p:nvSpPr>
        <p:spPr>
          <a:xfrm>
            <a:off x="2546353" y="4620560"/>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1" name="Star: 5 Points 90">
            <a:extLst>
              <a:ext uri="{FF2B5EF4-FFF2-40B4-BE49-F238E27FC236}">
                <a16:creationId xmlns:a16="http://schemas.microsoft.com/office/drawing/2014/main" id="{EA595BDD-8DED-4F67-B823-49591EAAF2F8}"/>
              </a:ext>
            </a:extLst>
          </p:cNvPr>
          <p:cNvSpPr/>
          <p:nvPr/>
        </p:nvSpPr>
        <p:spPr>
          <a:xfrm>
            <a:off x="3382543" y="4608730"/>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Star: 5 Points 92">
            <a:extLst>
              <a:ext uri="{FF2B5EF4-FFF2-40B4-BE49-F238E27FC236}">
                <a16:creationId xmlns:a16="http://schemas.microsoft.com/office/drawing/2014/main" id="{DACF6ED0-B572-49F7-A754-C063FD275741}"/>
              </a:ext>
            </a:extLst>
          </p:cNvPr>
          <p:cNvSpPr/>
          <p:nvPr/>
        </p:nvSpPr>
        <p:spPr>
          <a:xfrm>
            <a:off x="4225031" y="4616498"/>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TextBox 94">
            <a:extLst>
              <a:ext uri="{FF2B5EF4-FFF2-40B4-BE49-F238E27FC236}">
                <a16:creationId xmlns:a16="http://schemas.microsoft.com/office/drawing/2014/main" id="{A8BAA432-A53D-47E7-AD0E-A253FAC9FD5E}"/>
              </a:ext>
            </a:extLst>
          </p:cNvPr>
          <p:cNvSpPr txBox="1"/>
          <p:nvPr/>
        </p:nvSpPr>
        <p:spPr>
          <a:xfrm>
            <a:off x="701594" y="5343928"/>
            <a:ext cx="5599401" cy="830997"/>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Wie würden Sie die Atmosphäre und das Ambiente bewerten?</a:t>
            </a:r>
          </a:p>
        </p:txBody>
      </p:sp>
      <p:sp>
        <p:nvSpPr>
          <p:cNvPr id="96" name="Star: 5 Points 95">
            <a:extLst>
              <a:ext uri="{FF2B5EF4-FFF2-40B4-BE49-F238E27FC236}">
                <a16:creationId xmlns:a16="http://schemas.microsoft.com/office/drawing/2014/main" id="{B21313BA-0F4E-40AC-B46E-D4378A6A4B21}"/>
              </a:ext>
            </a:extLst>
          </p:cNvPr>
          <p:cNvSpPr/>
          <p:nvPr/>
        </p:nvSpPr>
        <p:spPr>
          <a:xfrm>
            <a:off x="892096" y="6174925"/>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7" name="Star: 5 Points 96">
            <a:extLst>
              <a:ext uri="{FF2B5EF4-FFF2-40B4-BE49-F238E27FC236}">
                <a16:creationId xmlns:a16="http://schemas.microsoft.com/office/drawing/2014/main" id="{9351E8F9-2E50-42F4-9D19-83F1A0844CD5}"/>
              </a:ext>
            </a:extLst>
          </p:cNvPr>
          <p:cNvSpPr/>
          <p:nvPr/>
        </p:nvSpPr>
        <p:spPr>
          <a:xfrm>
            <a:off x="1731100" y="6174925"/>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8" name="Star: 5 Points 97">
            <a:extLst>
              <a:ext uri="{FF2B5EF4-FFF2-40B4-BE49-F238E27FC236}">
                <a16:creationId xmlns:a16="http://schemas.microsoft.com/office/drawing/2014/main" id="{5B3152FA-1178-4230-AAA1-4DD667036C66}"/>
              </a:ext>
            </a:extLst>
          </p:cNvPr>
          <p:cNvSpPr/>
          <p:nvPr/>
        </p:nvSpPr>
        <p:spPr>
          <a:xfrm>
            <a:off x="2573588" y="6182693"/>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3" name="Star: 5 Points 102">
            <a:extLst>
              <a:ext uri="{FF2B5EF4-FFF2-40B4-BE49-F238E27FC236}">
                <a16:creationId xmlns:a16="http://schemas.microsoft.com/office/drawing/2014/main" id="{E490FADA-BF8F-4213-9A4D-237AE6FE7E02}"/>
              </a:ext>
            </a:extLst>
          </p:cNvPr>
          <p:cNvSpPr/>
          <p:nvPr/>
        </p:nvSpPr>
        <p:spPr>
          <a:xfrm>
            <a:off x="3409778" y="6170863"/>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7" name="Star: 5 Points 106">
            <a:extLst>
              <a:ext uri="{FF2B5EF4-FFF2-40B4-BE49-F238E27FC236}">
                <a16:creationId xmlns:a16="http://schemas.microsoft.com/office/drawing/2014/main" id="{524E5CEA-50B4-4DDE-94F3-D50D7DD81EE8}"/>
              </a:ext>
            </a:extLst>
          </p:cNvPr>
          <p:cNvSpPr/>
          <p:nvPr/>
        </p:nvSpPr>
        <p:spPr>
          <a:xfrm>
            <a:off x="4252266" y="6178631"/>
            <a:ext cx="623208" cy="623208"/>
          </a:xfrm>
          <a:prstGeom prst="star5">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Star: 5 Points 111">
            <a:extLst>
              <a:ext uri="{FF2B5EF4-FFF2-40B4-BE49-F238E27FC236}">
                <a16:creationId xmlns:a16="http://schemas.microsoft.com/office/drawing/2014/main" id="{B35B8F08-6E64-4E18-90E3-DC25BB6337C1}"/>
              </a:ext>
            </a:extLst>
          </p:cNvPr>
          <p:cNvSpPr/>
          <p:nvPr/>
        </p:nvSpPr>
        <p:spPr>
          <a:xfrm>
            <a:off x="4176908" y="3027255"/>
            <a:ext cx="623208" cy="623208"/>
          </a:xfrm>
          <a:prstGeom prst="star5">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6" name="Star: 5 Points 115">
            <a:extLst>
              <a:ext uri="{FF2B5EF4-FFF2-40B4-BE49-F238E27FC236}">
                <a16:creationId xmlns:a16="http://schemas.microsoft.com/office/drawing/2014/main" id="{B7D7AC9D-B332-422C-9889-A4A7C49FD33A}"/>
              </a:ext>
            </a:extLst>
          </p:cNvPr>
          <p:cNvSpPr/>
          <p:nvPr/>
        </p:nvSpPr>
        <p:spPr>
          <a:xfrm>
            <a:off x="3333296" y="3019487"/>
            <a:ext cx="623208" cy="623208"/>
          </a:xfrm>
          <a:prstGeom prst="star5">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7" name="Star: 5 Points 116">
            <a:extLst>
              <a:ext uri="{FF2B5EF4-FFF2-40B4-BE49-F238E27FC236}">
                <a16:creationId xmlns:a16="http://schemas.microsoft.com/office/drawing/2014/main" id="{3D61580C-CA64-4440-97EA-4DC973D274DD}"/>
              </a:ext>
            </a:extLst>
          </p:cNvPr>
          <p:cNvSpPr/>
          <p:nvPr/>
        </p:nvSpPr>
        <p:spPr>
          <a:xfrm>
            <a:off x="4252266" y="4616498"/>
            <a:ext cx="623208" cy="623208"/>
          </a:xfrm>
          <a:prstGeom prst="star5">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Star: 5 Points 117">
            <a:extLst>
              <a:ext uri="{FF2B5EF4-FFF2-40B4-BE49-F238E27FC236}">
                <a16:creationId xmlns:a16="http://schemas.microsoft.com/office/drawing/2014/main" id="{BDDA07D1-4F8A-4905-9ACC-254D29B61732}"/>
              </a:ext>
            </a:extLst>
          </p:cNvPr>
          <p:cNvSpPr/>
          <p:nvPr/>
        </p:nvSpPr>
        <p:spPr>
          <a:xfrm>
            <a:off x="3428999" y="6178615"/>
            <a:ext cx="623208" cy="623208"/>
          </a:xfrm>
          <a:prstGeom prst="star5">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9" name="Star: 5 Points 118">
            <a:extLst>
              <a:ext uri="{FF2B5EF4-FFF2-40B4-BE49-F238E27FC236}">
                <a16:creationId xmlns:a16="http://schemas.microsoft.com/office/drawing/2014/main" id="{4EF04370-58CD-4BAF-909D-49D0F717D61A}"/>
              </a:ext>
            </a:extLst>
          </p:cNvPr>
          <p:cNvSpPr/>
          <p:nvPr/>
        </p:nvSpPr>
        <p:spPr>
          <a:xfrm>
            <a:off x="4265471" y="6192026"/>
            <a:ext cx="623208" cy="623208"/>
          </a:xfrm>
          <a:prstGeom prst="star5">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Rounded Corners 119">
            <a:hlinkClick r:id="rId2" action="ppaction://hlinksldjump"/>
            <a:extLst>
              <a:ext uri="{FF2B5EF4-FFF2-40B4-BE49-F238E27FC236}">
                <a16:creationId xmlns:a16="http://schemas.microsoft.com/office/drawing/2014/main" id="{15B27CC9-D43C-4C49-8D67-8A7D00898EB7}"/>
              </a:ext>
            </a:extLst>
          </p:cNvPr>
          <p:cNvSpPr/>
          <p:nvPr/>
        </p:nvSpPr>
        <p:spPr>
          <a:xfrm>
            <a:off x="646707" y="7090994"/>
            <a:ext cx="2886404"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solidFill>
                <a:latin typeface="Artifakt Element Black" panose="020B0A03050000020004" pitchFamily="34" charset="0"/>
                <a:ea typeface="Artifakt Element Black" panose="020B0A03050000020004" pitchFamily="34" charset="0"/>
              </a:rPr>
              <a:t>absenden</a:t>
            </a:r>
          </a:p>
        </p:txBody>
      </p:sp>
      <p:sp>
        <p:nvSpPr>
          <p:cNvPr id="123" name="Rectangle 122">
            <a:hlinkClick r:id="rId2" action="ppaction://hlinksldjump"/>
            <a:extLst>
              <a:ext uri="{FF2B5EF4-FFF2-40B4-BE49-F238E27FC236}">
                <a16:creationId xmlns:a16="http://schemas.microsoft.com/office/drawing/2014/main" id="{7D401603-4BF8-426E-88B4-870F3E5A7910}"/>
              </a:ext>
            </a:extLst>
          </p:cNvPr>
          <p:cNvSpPr/>
          <p:nvPr/>
        </p:nvSpPr>
        <p:spPr>
          <a:xfrm>
            <a:off x="562630" y="6913338"/>
            <a:ext cx="3583356" cy="1192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2" name="Picture 81" descr="A logo for a ski resort&#10;&#10;Description automatically generated">
            <a:extLst>
              <a:ext uri="{FF2B5EF4-FFF2-40B4-BE49-F238E27FC236}">
                <a16:creationId xmlns:a16="http://schemas.microsoft.com/office/drawing/2014/main" id="{AF1998CD-6040-4E0D-8903-C58AAFFD1F3C}"/>
              </a:ext>
            </a:extLst>
          </p:cNvPr>
          <p:cNvPicPr>
            <a:picLocks noChangeAspect="1"/>
          </p:cNvPicPr>
          <p:nvPr/>
        </p:nvPicPr>
        <p:blipFill rotWithShape="1">
          <a:blip r:embed="rId8">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327351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150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grpId="0" nodeType="withEffect">
                                  <p:stCondLst>
                                    <p:cond delay="200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04"/>
                    </p:tgtEl>
                  </p:cond>
                </p:stCondLst>
                <p:endSync evt="end" delay="0">
                  <p:rtn val="all"/>
                </p:endSync>
                <p:childTnLst>
                  <p:par>
                    <p:cTn id="16" fill="hold">
                      <p:stCondLst>
                        <p:cond delay="0"/>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3.7037E-7 -0.00039 L 0.26528 0.00104 " pathEditMode="relative" rAng="0" ptsTypes="AA">
                                      <p:cBhvr>
                                        <p:cTn id="19" dur="2000" fill="hold"/>
                                        <p:tgtEl>
                                          <p:spTgt spid="102"/>
                                        </p:tgtEl>
                                        <p:attrNameLst>
                                          <p:attrName>ppt_x</p:attrName>
                                          <p:attrName>ppt_y</p:attrName>
                                        </p:attrNameLst>
                                      </p:cBhvr>
                                      <p:rCtr x="13264" y="65"/>
                                    </p:animMotion>
                                  </p:childTnLst>
                                </p:cTn>
                              </p:par>
                              <p:par>
                                <p:cTn id="20" presetID="42" presetClass="path" presetSubtype="0" accel="50000" decel="50000" fill="hold" grpId="0" nodeType="withEffect">
                                  <p:stCondLst>
                                    <p:cond delay="0"/>
                                  </p:stCondLst>
                                  <p:childTnLst>
                                    <p:animMotion origin="layout" path="M 2.96296E-6 -2.08333E-6 L 0.26365 0.0013 " pathEditMode="relative" rAng="0" ptsTypes="AA">
                                      <p:cBhvr>
                                        <p:cTn id="21" dur="2000" fill="hold"/>
                                        <p:tgtEl>
                                          <p:spTgt spid="104"/>
                                        </p:tgtEl>
                                        <p:attrNameLst>
                                          <p:attrName>ppt_x</p:attrName>
                                          <p:attrName>ppt_y</p:attrName>
                                        </p:attrNameLst>
                                      </p:cBhvr>
                                      <p:rCtr x="13171" y="65"/>
                                    </p:animMotion>
                                  </p:childTnLst>
                                </p:cTn>
                              </p:par>
                              <p:par>
                                <p:cTn id="22" presetID="42" presetClass="path" presetSubtype="0" accel="50000" decel="50000" fill="hold" grpId="0" nodeType="withEffect">
                                  <p:stCondLst>
                                    <p:cond delay="0"/>
                                  </p:stCondLst>
                                  <p:childTnLst>
                                    <p:animMotion origin="layout" path="M -2.22222E-6 -2.70833E-6 L 0.29838 0.00117 " pathEditMode="relative" rAng="0" ptsTypes="AA">
                                      <p:cBhvr>
                                        <p:cTn id="23" dur="2000" fill="hold"/>
                                        <p:tgtEl>
                                          <p:spTgt spid="92"/>
                                        </p:tgtEl>
                                        <p:attrNameLst>
                                          <p:attrName>ppt_x</p:attrName>
                                          <p:attrName>ppt_y</p:attrName>
                                        </p:attrNameLst>
                                      </p:cBhvr>
                                      <p:rCtr x="14907" y="52"/>
                                    </p:animMotion>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106"/>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104"/>
                  </p:tgtEl>
                </p:cond>
              </p:nextCondLst>
            </p:seq>
            <p:seq concurrent="1" nextAc="seek">
              <p:cTn id="33" restart="whenNotActive" fill="hold" evtFilter="cancelBubble" nodeType="interactiveSeq">
                <p:stCondLst>
                  <p:cond evt="onClick" delay="0">
                    <p:tgtEl>
                      <p:spTgt spid="114"/>
                    </p:tgtEl>
                  </p:cond>
                </p:stCondLst>
                <p:endSync evt="end" delay="0">
                  <p:rtn val="all"/>
                </p:endSync>
                <p:childTnLst>
                  <p:par>
                    <p:cTn id="34" fill="hold">
                      <p:stCondLst>
                        <p:cond delay="0"/>
                      </p:stCondLst>
                      <p:childTnLst>
                        <p:par>
                          <p:cTn id="35" fill="hold">
                            <p:stCondLst>
                              <p:cond delay="0"/>
                            </p:stCondLst>
                            <p:childTnLst>
                              <p:par>
                                <p:cTn id="36" presetID="42" presetClass="path" presetSubtype="0" accel="50000" decel="50000" fill="hold" grpId="0" nodeType="clickEffect">
                                  <p:stCondLst>
                                    <p:cond delay="0"/>
                                  </p:stCondLst>
                                  <p:childTnLst>
                                    <p:animMotion origin="layout" path="M -1.48148E-6 -0.00039 L 0.26528 0.00104 " pathEditMode="relative" rAng="0" ptsTypes="AA">
                                      <p:cBhvr>
                                        <p:cTn id="37" dur="2000" fill="hold"/>
                                        <p:tgtEl>
                                          <p:spTgt spid="113"/>
                                        </p:tgtEl>
                                        <p:attrNameLst>
                                          <p:attrName>ppt_x</p:attrName>
                                          <p:attrName>ppt_y</p:attrName>
                                        </p:attrNameLst>
                                      </p:cBhvr>
                                      <p:rCtr x="13264" y="65"/>
                                    </p:animMotion>
                                  </p:childTnLst>
                                </p:cTn>
                              </p:par>
                              <p:par>
                                <p:cTn id="38" presetID="42" presetClass="path" presetSubtype="0" accel="50000" decel="50000" fill="hold" grpId="0" nodeType="withEffect">
                                  <p:stCondLst>
                                    <p:cond delay="0"/>
                                  </p:stCondLst>
                                  <p:childTnLst>
                                    <p:animMotion origin="layout" path="M 1.85185E-6 -4.79167E-6 L 0.26366 0.00131 " pathEditMode="relative" rAng="0" ptsTypes="AA">
                                      <p:cBhvr>
                                        <p:cTn id="39" dur="2000" fill="hold"/>
                                        <p:tgtEl>
                                          <p:spTgt spid="114"/>
                                        </p:tgtEl>
                                        <p:attrNameLst>
                                          <p:attrName>ppt_x</p:attrName>
                                          <p:attrName>ppt_y</p:attrName>
                                        </p:attrNameLst>
                                      </p:cBhvr>
                                      <p:rCtr x="13171" y="65"/>
                                    </p:animMotion>
                                  </p:childTnLst>
                                </p:cTn>
                              </p:par>
                              <p:par>
                                <p:cTn id="40" presetID="42" presetClass="path" presetSubtype="0" accel="50000" decel="50000" fill="hold" grpId="0" nodeType="withEffect">
                                  <p:stCondLst>
                                    <p:cond delay="0"/>
                                  </p:stCondLst>
                                  <p:childTnLst>
                                    <p:animMotion origin="layout" path="M -1.11111E-6 -2.70833E-6 L 0.29838 0.00117 " pathEditMode="relative" rAng="0" ptsTypes="AA">
                                      <p:cBhvr>
                                        <p:cTn id="41" dur="2000" fill="hold"/>
                                        <p:tgtEl>
                                          <p:spTgt spid="110"/>
                                        </p:tgtEl>
                                        <p:attrNameLst>
                                          <p:attrName>ppt_x</p:attrName>
                                          <p:attrName>ppt_y</p:attrName>
                                        </p:attrNameLst>
                                      </p:cBhvr>
                                      <p:rCtr x="14907" y="52"/>
                                    </p:animMotion>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nodePh="1">
                                  <p:stCondLst>
                                    <p:cond delay="0"/>
                                  </p:stCondLst>
                                  <p:endCondLst>
                                    <p:cond evt="begin" delay="0">
                                      <p:tn val="49"/>
                                    </p:cond>
                                  </p:end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childTnLst>
              </p:cTn>
              <p:nextCondLst>
                <p:cond evt="onClick" delay="0">
                  <p:tgtEl>
                    <p:spTgt spid="114"/>
                  </p:tgtEl>
                </p:cond>
              </p:nextCondLst>
            </p:seq>
          </p:childTnLst>
        </p:cTn>
      </p:par>
    </p:tnLst>
    <p:bldLst>
      <p:bldP spid="92" grpId="0" animBg="1"/>
      <p:bldP spid="102" grpId="0" animBg="1"/>
      <p:bldP spid="104" grpId="0"/>
      <p:bldP spid="105" grpId="0" animBg="1"/>
      <p:bldP spid="106" grpId="0"/>
      <p:bldP spid="108" grpId="0"/>
      <p:bldP spid="110" grpId="0" animBg="1"/>
      <p:bldP spid="113" grpId="0" animBg="1"/>
      <p:bldP spid="114" grpId="0"/>
      <p:bldP spid="115" grpId="0" animBg="1"/>
      <p:bldP spid="121" grpId="0"/>
      <p:bldP spid="122" grpId="0"/>
      <p:bldP spid="112" grpId="0" animBg="1"/>
      <p:bldP spid="116" grpId="0" animBg="1"/>
      <p:bldP spid="117" grpId="0" animBg="1"/>
      <p:bldP spid="118"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3"/>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hlinkClick r:id="rId4" action="ppaction://hlinksldjump"/>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E2141BF-B1BA-4FDA-8261-247FA3E53EBF}"/>
              </a:ext>
            </a:extLst>
          </p:cNvPr>
          <p:cNvGrpSpPr/>
          <p:nvPr/>
        </p:nvGrpSpPr>
        <p:grpSpPr>
          <a:xfrm rot="956507">
            <a:off x="2630372" y="3002029"/>
            <a:ext cx="1517855" cy="3302571"/>
            <a:chOff x="1777148" y="2713221"/>
            <a:chExt cx="1517855" cy="3302571"/>
          </a:xfrm>
        </p:grpSpPr>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777148" y="5911694"/>
              <a:ext cx="286005" cy="1040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A6DA798-14BC-49DB-B2D1-FB82BC78F72D}"/>
              </a:ext>
            </a:extLst>
          </p:cNvPr>
          <p:cNvGrpSpPr/>
          <p:nvPr/>
        </p:nvGrpSpPr>
        <p:grpSpPr>
          <a:xfrm>
            <a:off x="4798867" y="4621831"/>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5823" y="4515517"/>
              <a:ext cx="267130" cy="267130"/>
            </a:xfrm>
            <a:prstGeom prst="rect">
              <a:avLst/>
            </a:prstGeom>
          </p:spPr>
        </p:pic>
      </p:grpSp>
      <p:sp>
        <p:nvSpPr>
          <p:cNvPr id="23" name="Rectangle 22">
            <a:hlinkClick r:id="rId7"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101" name="Rectangle 100">
            <a:hlinkClick r:id="rId10"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414885" y="6024499"/>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67110" y="6613907"/>
            <a:ext cx="5927339" cy="5057420"/>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sp>
        <p:nvSpPr>
          <p:cNvPr id="82" name="Rectangle 81">
            <a:hlinkClick r:id="rId11"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TextBox 154">
            <a:extLst>
              <a:ext uri="{FF2B5EF4-FFF2-40B4-BE49-F238E27FC236}">
                <a16:creationId xmlns:a16="http://schemas.microsoft.com/office/drawing/2014/main" id="{F2238978-1440-415B-92B9-63EB43152C4A}"/>
              </a:ext>
            </a:extLst>
          </p:cNvPr>
          <p:cNvSpPr txBox="1"/>
          <p:nvPr/>
        </p:nvSpPr>
        <p:spPr>
          <a:xfrm>
            <a:off x="627877" y="6605804"/>
            <a:ext cx="4953912"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Ziel auswählen</a:t>
            </a:r>
          </a:p>
        </p:txBody>
      </p:sp>
      <p:sp>
        <p:nvSpPr>
          <p:cNvPr id="12" name="Freeform: Shape 11">
            <a:extLst>
              <a:ext uri="{FF2B5EF4-FFF2-40B4-BE49-F238E27FC236}">
                <a16:creationId xmlns:a16="http://schemas.microsoft.com/office/drawing/2014/main" id="{7DADDF12-38A4-4759-9687-94EAC25F684C}"/>
              </a:ext>
            </a:extLst>
          </p:cNvPr>
          <p:cNvSpPr/>
          <p:nvPr/>
        </p:nvSpPr>
        <p:spPr>
          <a:xfrm>
            <a:off x="2393950" y="3333750"/>
            <a:ext cx="3187700" cy="28384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7700" h="2838450">
                <a:moveTo>
                  <a:pt x="1949450" y="0"/>
                </a:moveTo>
                <a:cubicBezTo>
                  <a:pt x="1989538" y="120265"/>
                  <a:pt x="2032359" y="227623"/>
                  <a:pt x="2057400" y="349250"/>
                </a:cubicBezTo>
                <a:cubicBezTo>
                  <a:pt x="2097321" y="543152"/>
                  <a:pt x="2053465" y="384311"/>
                  <a:pt x="2101850" y="577850"/>
                </a:cubicBezTo>
                <a:cubicBezTo>
                  <a:pt x="2117221" y="639336"/>
                  <a:pt x="2133137" y="714362"/>
                  <a:pt x="2171700" y="768350"/>
                </a:cubicBezTo>
                <a:cubicBezTo>
                  <a:pt x="2187359" y="790273"/>
                  <a:pt x="2209264" y="807002"/>
                  <a:pt x="2228850" y="825500"/>
                </a:cubicBezTo>
                <a:cubicBezTo>
                  <a:pt x="2247380" y="843001"/>
                  <a:pt x="2264941" y="861942"/>
                  <a:pt x="2286000" y="876300"/>
                </a:cubicBezTo>
                <a:cubicBezTo>
                  <a:pt x="2490990" y="1016066"/>
                  <a:pt x="2507911" y="835523"/>
                  <a:pt x="2844800" y="1130300"/>
                </a:cubicBezTo>
                <a:cubicBezTo>
                  <a:pt x="2861733" y="1145117"/>
                  <a:pt x="2877009" y="1162075"/>
                  <a:pt x="2895600" y="1174750"/>
                </a:cubicBezTo>
                <a:cubicBezTo>
                  <a:pt x="2923799" y="1193977"/>
                  <a:pt x="2957759" y="1204342"/>
                  <a:pt x="2984500" y="1225550"/>
                </a:cubicBezTo>
                <a:cubicBezTo>
                  <a:pt x="3060741" y="1286017"/>
                  <a:pt x="3097964" y="1335543"/>
                  <a:pt x="3136900" y="1422400"/>
                </a:cubicBezTo>
                <a:cubicBezTo>
                  <a:pt x="3148677" y="1448671"/>
                  <a:pt x="3155317" y="1477020"/>
                  <a:pt x="3162300" y="1504950"/>
                </a:cubicBezTo>
                <a:cubicBezTo>
                  <a:pt x="3175088" y="1556100"/>
                  <a:pt x="3182024" y="1634503"/>
                  <a:pt x="3187700" y="1682750"/>
                </a:cubicBezTo>
                <a:cubicBezTo>
                  <a:pt x="3185583" y="1748367"/>
                  <a:pt x="3184141" y="1814009"/>
                  <a:pt x="3181350" y="1879600"/>
                </a:cubicBezTo>
                <a:cubicBezTo>
                  <a:pt x="3179907" y="1913502"/>
                  <a:pt x="3179799" y="1947608"/>
                  <a:pt x="3175000" y="1981200"/>
                </a:cubicBezTo>
                <a:cubicBezTo>
                  <a:pt x="3171297" y="2007119"/>
                  <a:pt x="3168271" y="2034298"/>
                  <a:pt x="3155950" y="2057400"/>
                </a:cubicBezTo>
                <a:cubicBezTo>
                  <a:pt x="3133833" y="2098868"/>
                  <a:pt x="3100965" y="2133635"/>
                  <a:pt x="3073400" y="2171700"/>
                </a:cubicBezTo>
                <a:cubicBezTo>
                  <a:pt x="2950489" y="2341435"/>
                  <a:pt x="3092296" y="2149852"/>
                  <a:pt x="2971800" y="2298700"/>
                </a:cubicBezTo>
                <a:cubicBezTo>
                  <a:pt x="2910375" y="2374578"/>
                  <a:pt x="2923668" y="2378811"/>
                  <a:pt x="2844800" y="2438400"/>
                </a:cubicBezTo>
                <a:cubicBezTo>
                  <a:pt x="2774516" y="2491504"/>
                  <a:pt x="2695194" y="2532792"/>
                  <a:pt x="2628900" y="2590800"/>
                </a:cubicBezTo>
                <a:cubicBezTo>
                  <a:pt x="2611270" y="2606227"/>
                  <a:pt x="2529659" y="2689497"/>
                  <a:pt x="2482850" y="2705100"/>
                </a:cubicBezTo>
                <a:cubicBezTo>
                  <a:pt x="2460399" y="2712584"/>
                  <a:pt x="2435958" y="2712060"/>
                  <a:pt x="2413000" y="2717800"/>
                </a:cubicBezTo>
                <a:cubicBezTo>
                  <a:pt x="2376612" y="2726897"/>
                  <a:pt x="2341803" y="2742063"/>
                  <a:pt x="2305050" y="2749550"/>
                </a:cubicBezTo>
                <a:cubicBezTo>
                  <a:pt x="2146176" y="2781913"/>
                  <a:pt x="2089883" y="2785568"/>
                  <a:pt x="1949450" y="2800350"/>
                </a:cubicBezTo>
                <a:cubicBezTo>
                  <a:pt x="1829091" y="2791092"/>
                  <a:pt x="1879561" y="2800514"/>
                  <a:pt x="1733550" y="2755900"/>
                </a:cubicBezTo>
                <a:cubicBezTo>
                  <a:pt x="1701543" y="2746120"/>
                  <a:pt x="1670192" y="2734297"/>
                  <a:pt x="1638300" y="2724150"/>
                </a:cubicBezTo>
                <a:cubicBezTo>
                  <a:pt x="1623616" y="2719478"/>
                  <a:pt x="1609188" y="2712934"/>
                  <a:pt x="1593850" y="2711450"/>
                </a:cubicBezTo>
                <a:cubicBezTo>
                  <a:pt x="1543242" y="2706552"/>
                  <a:pt x="1492250" y="2707217"/>
                  <a:pt x="1441450" y="2705100"/>
                </a:cubicBezTo>
                <a:cubicBezTo>
                  <a:pt x="1260059" y="2635334"/>
                  <a:pt x="1333553" y="2655901"/>
                  <a:pt x="1225550" y="2628900"/>
                </a:cubicBezTo>
                <a:cubicBezTo>
                  <a:pt x="1168400" y="2635250"/>
                  <a:pt x="1107217" y="2625926"/>
                  <a:pt x="1054100" y="2647950"/>
                </a:cubicBezTo>
                <a:cubicBezTo>
                  <a:pt x="1015388" y="2664001"/>
                  <a:pt x="994833" y="2707217"/>
                  <a:pt x="965200" y="2736850"/>
                </a:cubicBezTo>
                <a:cubicBezTo>
                  <a:pt x="948267" y="2753783"/>
                  <a:pt x="936823" y="2779242"/>
                  <a:pt x="914400" y="2787650"/>
                </a:cubicBezTo>
                <a:cubicBezTo>
                  <a:pt x="898751" y="2793519"/>
                  <a:pt x="820851" y="2823446"/>
                  <a:pt x="806450" y="2825750"/>
                </a:cubicBezTo>
                <a:cubicBezTo>
                  <a:pt x="790097" y="2828366"/>
                  <a:pt x="579413" y="2838372"/>
                  <a:pt x="577850" y="2838450"/>
                </a:cubicBezTo>
                <a:cubicBezTo>
                  <a:pt x="514350" y="2836333"/>
                  <a:pt x="450677" y="2837235"/>
                  <a:pt x="387350" y="2832100"/>
                </a:cubicBezTo>
                <a:cubicBezTo>
                  <a:pt x="371991" y="2830855"/>
                  <a:pt x="357849" y="2823137"/>
                  <a:pt x="342900" y="2819400"/>
                </a:cubicBezTo>
                <a:cubicBezTo>
                  <a:pt x="183562" y="2779566"/>
                  <a:pt x="357058" y="2828353"/>
                  <a:pt x="254000" y="2794000"/>
                </a:cubicBezTo>
                <a:cubicBezTo>
                  <a:pt x="239381" y="2789127"/>
                  <a:pt x="224169" y="2786173"/>
                  <a:pt x="209550" y="2781300"/>
                </a:cubicBezTo>
                <a:cubicBezTo>
                  <a:pt x="164373" y="2766241"/>
                  <a:pt x="88925" y="2734146"/>
                  <a:pt x="57150" y="2711450"/>
                </a:cubicBezTo>
                <a:cubicBezTo>
                  <a:pt x="8849" y="2676949"/>
                  <a:pt x="28986" y="2687843"/>
                  <a:pt x="0" y="267335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6" name="Group 155">
            <a:extLst>
              <a:ext uri="{FF2B5EF4-FFF2-40B4-BE49-F238E27FC236}">
                <a16:creationId xmlns:a16="http://schemas.microsoft.com/office/drawing/2014/main" id="{237DA5B0-E396-48B4-BAD1-6F33F3765782}"/>
              </a:ext>
            </a:extLst>
          </p:cNvPr>
          <p:cNvGrpSpPr/>
          <p:nvPr/>
        </p:nvGrpSpPr>
        <p:grpSpPr>
          <a:xfrm rot="19595975">
            <a:off x="940144" y="3817124"/>
            <a:ext cx="1032542" cy="2169351"/>
            <a:chOff x="1746931" y="2745379"/>
            <a:chExt cx="1507867" cy="3266295"/>
          </a:xfrm>
        </p:grpSpPr>
        <p:cxnSp>
          <p:nvCxnSpPr>
            <p:cNvPr id="157" name="Straight Connector 156">
              <a:extLst>
                <a:ext uri="{FF2B5EF4-FFF2-40B4-BE49-F238E27FC236}">
                  <a16:creationId xmlns:a16="http://schemas.microsoft.com/office/drawing/2014/main" id="{F1C8F9F1-70D6-4255-A586-D66426FD7227}"/>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61CE9-6EC9-4021-AE59-0DC3776AA594}"/>
                </a:ext>
              </a:extLst>
            </p:cNvPr>
            <p:cNvCxnSpPr>
              <a:cxnSpLocks/>
            </p:cNvCxnSpPr>
            <p:nvPr/>
          </p:nvCxnSpPr>
          <p:spPr>
            <a:xfrm rot="2004025" flipV="1">
              <a:off x="2892012" y="2745379"/>
              <a:ext cx="362786" cy="929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A194AF-0B9E-493D-859D-8C134F237195}"/>
                </a:ext>
              </a:extLst>
            </p:cNvPr>
            <p:cNvCxnSpPr>
              <a:cxnSpLocks/>
            </p:cNvCxnSpPr>
            <p:nvPr/>
          </p:nvCxnSpPr>
          <p:spPr>
            <a:xfrm rot="2004025" flipV="1">
              <a:off x="1746931" y="5919986"/>
              <a:ext cx="357833" cy="916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7D7E9CB-F2E3-4409-93BB-000695CBD16A}"/>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E42620A-0829-4392-A038-71963B26EBB6}"/>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B48167F-B799-45EC-B257-679E7E62DF36}"/>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1B964EF-7102-4514-83F3-3CFA70CEF84A}"/>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7DF4EE-707A-4D5F-AE3B-87DDA2DA27C6}"/>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DF249657-54A8-44E0-A33D-87B1AEA3E42A}"/>
                  </a:ext>
                </a:extLst>
              </p14:cNvPr>
              <p14:cNvContentPartPr/>
              <p14:nvPr/>
            </p14:nvContentPartPr>
            <p14:xfrm>
              <a:off x="2346530" y="3328680"/>
              <a:ext cx="2227320" cy="2701800"/>
            </p14:xfrm>
          </p:contentPart>
        </mc:Choice>
        <mc:Fallback xmlns="">
          <p:pic>
            <p:nvPicPr>
              <p:cNvPr id="43" name="Ink 42">
                <a:extLst>
                  <a:ext uri="{FF2B5EF4-FFF2-40B4-BE49-F238E27FC236}">
                    <a16:creationId xmlns:a16="http://schemas.microsoft.com/office/drawing/2014/main" id="{DF249657-54A8-44E0-A33D-87B1AEA3E42A}"/>
                  </a:ext>
                </a:extLst>
              </p:cNvPr>
              <p:cNvPicPr/>
              <p:nvPr/>
            </p:nvPicPr>
            <p:blipFill>
              <a:blip r:embed="rId14"/>
              <a:stretch>
                <a:fillRect/>
              </a:stretch>
            </p:blipFill>
            <p:spPr>
              <a:xfrm>
                <a:off x="2318090" y="3300236"/>
                <a:ext cx="2284200" cy="2758688"/>
              </a:xfrm>
              <a:prstGeom prst="rect">
                <a:avLst/>
              </a:prstGeom>
            </p:spPr>
          </p:pic>
        </mc:Fallback>
      </mc:AlternateContent>
      <p:sp>
        <p:nvSpPr>
          <p:cNvPr id="10" name="Freeform: Shape 9">
            <a:extLst>
              <a:ext uri="{FF2B5EF4-FFF2-40B4-BE49-F238E27FC236}">
                <a16:creationId xmlns:a16="http://schemas.microsoft.com/office/drawing/2014/main" id="{8941CB59-ECB6-4078-B737-0D672FD43DEE}"/>
              </a:ext>
            </a:extLst>
          </p:cNvPr>
          <p:cNvSpPr/>
          <p:nvPr/>
        </p:nvSpPr>
        <p:spPr>
          <a:xfrm>
            <a:off x="2362199" y="3019882"/>
            <a:ext cx="1833563" cy="1501318"/>
          </a:xfrm>
          <a:custGeom>
            <a:avLst/>
            <a:gdLst>
              <a:gd name="connsiteX0" fmla="*/ 1809750 w 1809750"/>
              <a:gd name="connsiteY0" fmla="*/ 146050 h 1371600"/>
              <a:gd name="connsiteX1" fmla="*/ 1676400 w 1809750"/>
              <a:gd name="connsiteY1" fmla="*/ 139700 h 1371600"/>
              <a:gd name="connsiteX2" fmla="*/ 1174750 w 1809750"/>
              <a:gd name="connsiteY2" fmla="*/ 12700 h 1371600"/>
              <a:gd name="connsiteX3" fmla="*/ 984250 w 1809750"/>
              <a:gd name="connsiteY3" fmla="*/ 0 h 1371600"/>
              <a:gd name="connsiteX4" fmla="*/ 908050 w 1809750"/>
              <a:gd name="connsiteY4" fmla="*/ 19050 h 1371600"/>
              <a:gd name="connsiteX5" fmla="*/ 812800 w 1809750"/>
              <a:gd name="connsiteY5" fmla="*/ 76200 h 1371600"/>
              <a:gd name="connsiteX6" fmla="*/ 762000 w 1809750"/>
              <a:gd name="connsiteY6" fmla="*/ 133350 h 1371600"/>
              <a:gd name="connsiteX7" fmla="*/ 679450 w 1809750"/>
              <a:gd name="connsiteY7" fmla="*/ 279400 h 1371600"/>
              <a:gd name="connsiteX8" fmla="*/ 654050 w 1809750"/>
              <a:gd name="connsiteY8" fmla="*/ 355600 h 1371600"/>
              <a:gd name="connsiteX9" fmla="*/ 635000 w 1809750"/>
              <a:gd name="connsiteY9" fmla="*/ 533400 h 1371600"/>
              <a:gd name="connsiteX10" fmla="*/ 609600 w 1809750"/>
              <a:gd name="connsiteY10" fmla="*/ 622300 h 1371600"/>
              <a:gd name="connsiteX11" fmla="*/ 527050 w 1809750"/>
              <a:gd name="connsiteY11" fmla="*/ 762000 h 1371600"/>
              <a:gd name="connsiteX12" fmla="*/ 501650 w 1809750"/>
              <a:gd name="connsiteY12" fmla="*/ 812800 h 1371600"/>
              <a:gd name="connsiteX13" fmla="*/ 444500 w 1809750"/>
              <a:gd name="connsiteY13" fmla="*/ 844550 h 1371600"/>
              <a:gd name="connsiteX14" fmla="*/ 247650 w 1809750"/>
              <a:gd name="connsiteY14" fmla="*/ 889000 h 1371600"/>
              <a:gd name="connsiteX15" fmla="*/ 63500 w 1809750"/>
              <a:gd name="connsiteY15" fmla="*/ 920750 h 1371600"/>
              <a:gd name="connsiteX16" fmla="*/ 44450 w 1809750"/>
              <a:gd name="connsiteY16" fmla="*/ 958850 h 1371600"/>
              <a:gd name="connsiteX17" fmla="*/ 31750 w 1809750"/>
              <a:gd name="connsiteY17" fmla="*/ 1066800 h 1371600"/>
              <a:gd name="connsiteX18" fmla="*/ 25400 w 1809750"/>
              <a:gd name="connsiteY18" fmla="*/ 1130300 h 1371600"/>
              <a:gd name="connsiteX19" fmla="*/ 19050 w 1809750"/>
              <a:gd name="connsiteY19" fmla="*/ 1162050 h 1371600"/>
              <a:gd name="connsiteX20" fmla="*/ 6350 w 1809750"/>
              <a:gd name="connsiteY20" fmla="*/ 1257300 h 1371600"/>
              <a:gd name="connsiteX21" fmla="*/ 0 w 1809750"/>
              <a:gd name="connsiteY21"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0" h="1371600">
                <a:moveTo>
                  <a:pt x="1809750" y="146050"/>
                </a:moveTo>
                <a:cubicBezTo>
                  <a:pt x="1765300" y="143933"/>
                  <a:pt x="1719950" y="148846"/>
                  <a:pt x="1676400" y="139700"/>
                </a:cubicBezTo>
                <a:cubicBezTo>
                  <a:pt x="1507590" y="104250"/>
                  <a:pt x="1346860" y="24174"/>
                  <a:pt x="1174750" y="12700"/>
                </a:cubicBezTo>
                <a:lnTo>
                  <a:pt x="984250" y="0"/>
                </a:lnTo>
                <a:cubicBezTo>
                  <a:pt x="958850" y="6350"/>
                  <a:pt x="931975" y="8417"/>
                  <a:pt x="908050" y="19050"/>
                </a:cubicBezTo>
                <a:cubicBezTo>
                  <a:pt x="874215" y="34088"/>
                  <a:pt x="841959" y="53380"/>
                  <a:pt x="812800" y="76200"/>
                </a:cubicBezTo>
                <a:cubicBezTo>
                  <a:pt x="792728" y="91908"/>
                  <a:pt x="777293" y="112960"/>
                  <a:pt x="762000" y="133350"/>
                </a:cubicBezTo>
                <a:cubicBezTo>
                  <a:pt x="734012" y="170668"/>
                  <a:pt x="697265" y="236644"/>
                  <a:pt x="679450" y="279400"/>
                </a:cubicBezTo>
                <a:cubicBezTo>
                  <a:pt x="669152" y="304114"/>
                  <a:pt x="662517" y="330200"/>
                  <a:pt x="654050" y="355600"/>
                </a:cubicBezTo>
                <a:cubicBezTo>
                  <a:pt x="649843" y="410297"/>
                  <a:pt x="646010" y="480187"/>
                  <a:pt x="635000" y="533400"/>
                </a:cubicBezTo>
                <a:cubicBezTo>
                  <a:pt x="628756" y="563580"/>
                  <a:pt x="620663" y="593535"/>
                  <a:pt x="609600" y="622300"/>
                </a:cubicBezTo>
                <a:cubicBezTo>
                  <a:pt x="576468" y="708444"/>
                  <a:pt x="572753" y="687214"/>
                  <a:pt x="527050" y="762000"/>
                </a:cubicBezTo>
                <a:cubicBezTo>
                  <a:pt x="517178" y="778154"/>
                  <a:pt x="515037" y="799413"/>
                  <a:pt x="501650" y="812800"/>
                </a:cubicBezTo>
                <a:cubicBezTo>
                  <a:pt x="486240" y="828210"/>
                  <a:pt x="464447" y="835773"/>
                  <a:pt x="444500" y="844550"/>
                </a:cubicBezTo>
                <a:cubicBezTo>
                  <a:pt x="335982" y="892298"/>
                  <a:pt x="358864" y="881586"/>
                  <a:pt x="247650" y="889000"/>
                </a:cubicBezTo>
                <a:cubicBezTo>
                  <a:pt x="186267" y="899583"/>
                  <a:pt x="122406" y="900501"/>
                  <a:pt x="63500" y="920750"/>
                </a:cubicBezTo>
                <a:cubicBezTo>
                  <a:pt x="50072" y="925366"/>
                  <a:pt x="47466" y="944975"/>
                  <a:pt x="44450" y="958850"/>
                </a:cubicBezTo>
                <a:cubicBezTo>
                  <a:pt x="36753" y="994255"/>
                  <a:pt x="35751" y="1030790"/>
                  <a:pt x="31750" y="1066800"/>
                </a:cubicBezTo>
                <a:cubicBezTo>
                  <a:pt x="29401" y="1087942"/>
                  <a:pt x="28211" y="1109214"/>
                  <a:pt x="25400" y="1130300"/>
                </a:cubicBezTo>
                <a:cubicBezTo>
                  <a:pt x="23974" y="1140998"/>
                  <a:pt x="20576" y="1151366"/>
                  <a:pt x="19050" y="1162050"/>
                </a:cubicBezTo>
                <a:cubicBezTo>
                  <a:pt x="-4265" y="1325258"/>
                  <a:pt x="26292" y="1137647"/>
                  <a:pt x="6350" y="1257300"/>
                </a:cubicBezTo>
                <a:cubicBezTo>
                  <a:pt x="-124" y="1367363"/>
                  <a:pt x="0" y="1329204"/>
                  <a:pt x="0" y="137160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Freeform: Shape 1">
            <a:extLst>
              <a:ext uri="{FF2B5EF4-FFF2-40B4-BE49-F238E27FC236}">
                <a16:creationId xmlns:a16="http://schemas.microsoft.com/office/drawing/2014/main" id="{3CCFA3C2-D704-4F3D-A4A8-01FA1087A6A4}"/>
              </a:ext>
            </a:extLst>
          </p:cNvPr>
          <p:cNvSpPr/>
          <p:nvPr/>
        </p:nvSpPr>
        <p:spPr>
          <a:xfrm>
            <a:off x="1333500" y="3803641"/>
            <a:ext cx="1054100" cy="2181203"/>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4100" h="225425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76290" y="1405872"/>
                  <a:pt x="965200" y="1435109"/>
                </a:cubicBezTo>
                <a:cubicBezTo>
                  <a:pt x="888974" y="1636070"/>
                  <a:pt x="993498" y="1371869"/>
                  <a:pt x="908050" y="1574809"/>
                </a:cubicBezTo>
                <a:cubicBezTo>
                  <a:pt x="901032" y="1591477"/>
                  <a:pt x="897574" y="1609686"/>
                  <a:pt x="889000" y="1625609"/>
                </a:cubicBezTo>
                <a:cubicBezTo>
                  <a:pt x="867831" y="1664923"/>
                  <a:pt x="857438" y="1716936"/>
                  <a:pt x="819150" y="1739909"/>
                </a:cubicBezTo>
                <a:cubicBezTo>
                  <a:pt x="808567" y="1746259"/>
                  <a:pt x="796574" y="1750703"/>
                  <a:pt x="787400" y="1758959"/>
                </a:cubicBezTo>
                <a:cubicBezTo>
                  <a:pt x="770732" y="1773961"/>
                  <a:pt x="728909" y="1834228"/>
                  <a:pt x="717550" y="1847859"/>
                </a:cubicBezTo>
                <a:cubicBezTo>
                  <a:pt x="699320" y="1869736"/>
                  <a:pt x="678357" y="1889258"/>
                  <a:pt x="660400" y="1911359"/>
                </a:cubicBezTo>
                <a:cubicBezTo>
                  <a:pt x="633015" y="1945064"/>
                  <a:pt x="634209" y="1956995"/>
                  <a:pt x="609600" y="1993909"/>
                </a:cubicBezTo>
                <a:cubicBezTo>
                  <a:pt x="474591" y="2196422"/>
                  <a:pt x="668091" y="1887957"/>
                  <a:pt x="539750" y="2101859"/>
                </a:cubicBezTo>
                <a:cubicBezTo>
                  <a:pt x="531897" y="2114947"/>
                  <a:pt x="521586" y="2126520"/>
                  <a:pt x="514350" y="2139959"/>
                </a:cubicBezTo>
                <a:cubicBezTo>
                  <a:pt x="506707" y="2154152"/>
                  <a:pt x="503298" y="2170413"/>
                  <a:pt x="495300" y="2184409"/>
                </a:cubicBezTo>
                <a:cubicBezTo>
                  <a:pt x="486266" y="2200218"/>
                  <a:pt x="473326" y="2213497"/>
                  <a:pt x="463550" y="2228859"/>
                </a:cubicBezTo>
                <a:cubicBezTo>
                  <a:pt x="458468" y="2236845"/>
                  <a:pt x="450850" y="2254259"/>
                  <a:pt x="450850" y="2254259"/>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BFAD8D4F-C210-4A04-847E-B98CB3848B28}"/>
              </a:ext>
            </a:extLst>
          </p:cNvPr>
          <p:cNvSpPr/>
          <p:nvPr/>
        </p:nvSpPr>
        <p:spPr>
          <a:xfrm>
            <a:off x="952500" y="3869678"/>
            <a:ext cx="606264" cy="2152777"/>
          </a:xfrm>
          <a:custGeom>
            <a:avLst/>
            <a:gdLst>
              <a:gd name="connsiteX0" fmla="*/ 76200 w 565150"/>
              <a:gd name="connsiteY0" fmla="*/ 0 h 2190971"/>
              <a:gd name="connsiteX1" fmla="*/ 31750 w 565150"/>
              <a:gd name="connsiteY1" fmla="*/ 12700 h 2190971"/>
              <a:gd name="connsiteX2" fmla="*/ 6350 w 565150"/>
              <a:gd name="connsiteY2" fmla="*/ 101600 h 2190971"/>
              <a:gd name="connsiteX3" fmla="*/ 12700 w 565150"/>
              <a:gd name="connsiteY3" fmla="*/ 387350 h 2190971"/>
              <a:gd name="connsiteX4" fmla="*/ 19050 w 565150"/>
              <a:gd name="connsiteY4" fmla="*/ 495300 h 2190971"/>
              <a:gd name="connsiteX5" fmla="*/ 25400 w 565150"/>
              <a:gd name="connsiteY5" fmla="*/ 615950 h 2190971"/>
              <a:gd name="connsiteX6" fmla="*/ 50800 w 565150"/>
              <a:gd name="connsiteY6" fmla="*/ 908050 h 2190971"/>
              <a:gd name="connsiteX7" fmla="*/ 63500 w 565150"/>
              <a:gd name="connsiteY7" fmla="*/ 984250 h 2190971"/>
              <a:gd name="connsiteX8" fmla="*/ 69850 w 565150"/>
              <a:gd name="connsiteY8" fmla="*/ 1098550 h 2190971"/>
              <a:gd name="connsiteX9" fmla="*/ 69850 w 565150"/>
              <a:gd name="connsiteY9" fmla="*/ 1257300 h 2190971"/>
              <a:gd name="connsiteX10" fmla="*/ 44450 w 565150"/>
              <a:gd name="connsiteY10" fmla="*/ 1333500 h 2190971"/>
              <a:gd name="connsiteX11" fmla="*/ 0 w 565150"/>
              <a:gd name="connsiteY11" fmla="*/ 1517650 h 2190971"/>
              <a:gd name="connsiteX12" fmla="*/ 6350 w 565150"/>
              <a:gd name="connsiteY12" fmla="*/ 1612900 h 2190971"/>
              <a:gd name="connsiteX13" fmla="*/ 120650 w 565150"/>
              <a:gd name="connsiteY13" fmla="*/ 1790700 h 2190971"/>
              <a:gd name="connsiteX14" fmla="*/ 203200 w 565150"/>
              <a:gd name="connsiteY14" fmla="*/ 1847850 h 2190971"/>
              <a:gd name="connsiteX15" fmla="*/ 260350 w 565150"/>
              <a:gd name="connsiteY15" fmla="*/ 1898650 h 2190971"/>
              <a:gd name="connsiteX16" fmla="*/ 361950 w 565150"/>
              <a:gd name="connsiteY16" fmla="*/ 2006600 h 2190971"/>
              <a:gd name="connsiteX17" fmla="*/ 368300 w 565150"/>
              <a:gd name="connsiteY17" fmla="*/ 2025650 h 2190971"/>
              <a:gd name="connsiteX18" fmla="*/ 450850 w 565150"/>
              <a:gd name="connsiteY18" fmla="*/ 2127250 h 2190971"/>
              <a:gd name="connsiteX19" fmla="*/ 469900 w 565150"/>
              <a:gd name="connsiteY19" fmla="*/ 2165350 h 2190971"/>
              <a:gd name="connsiteX20" fmla="*/ 514350 w 565150"/>
              <a:gd name="connsiteY20" fmla="*/ 2184400 h 2190971"/>
              <a:gd name="connsiteX21" fmla="*/ 565150 w 565150"/>
              <a:gd name="connsiteY21" fmla="*/ 2190750 h 219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150" h="2190971">
                <a:moveTo>
                  <a:pt x="76200" y="0"/>
                </a:moveTo>
                <a:cubicBezTo>
                  <a:pt x="61383" y="4233"/>
                  <a:pt x="40480" y="2"/>
                  <a:pt x="31750" y="12700"/>
                </a:cubicBezTo>
                <a:cubicBezTo>
                  <a:pt x="14290" y="38096"/>
                  <a:pt x="6350" y="101600"/>
                  <a:pt x="6350" y="101600"/>
                </a:cubicBezTo>
                <a:cubicBezTo>
                  <a:pt x="8467" y="196850"/>
                  <a:pt x="9628" y="292126"/>
                  <a:pt x="12700" y="387350"/>
                </a:cubicBezTo>
                <a:cubicBezTo>
                  <a:pt x="13862" y="423377"/>
                  <a:pt x="17051" y="459310"/>
                  <a:pt x="19050" y="495300"/>
                </a:cubicBezTo>
                <a:cubicBezTo>
                  <a:pt x="21284" y="535510"/>
                  <a:pt x="22779" y="575763"/>
                  <a:pt x="25400" y="615950"/>
                </a:cubicBezTo>
                <a:cubicBezTo>
                  <a:pt x="31180" y="704571"/>
                  <a:pt x="39092" y="817315"/>
                  <a:pt x="50800" y="908050"/>
                </a:cubicBezTo>
                <a:cubicBezTo>
                  <a:pt x="54095" y="933589"/>
                  <a:pt x="59267" y="958850"/>
                  <a:pt x="63500" y="984250"/>
                </a:cubicBezTo>
                <a:cubicBezTo>
                  <a:pt x="65617" y="1022350"/>
                  <a:pt x="67393" y="1060470"/>
                  <a:pt x="69850" y="1098550"/>
                </a:cubicBezTo>
                <a:cubicBezTo>
                  <a:pt x="74967" y="1177861"/>
                  <a:pt x="81436" y="1180059"/>
                  <a:pt x="69850" y="1257300"/>
                </a:cubicBezTo>
                <a:cubicBezTo>
                  <a:pt x="47178" y="1408449"/>
                  <a:pt x="69119" y="1243047"/>
                  <a:pt x="44450" y="1333500"/>
                </a:cubicBezTo>
                <a:cubicBezTo>
                  <a:pt x="27835" y="1394421"/>
                  <a:pt x="0" y="1517650"/>
                  <a:pt x="0" y="1517650"/>
                </a:cubicBezTo>
                <a:cubicBezTo>
                  <a:pt x="2117" y="1549400"/>
                  <a:pt x="-3713" y="1582712"/>
                  <a:pt x="6350" y="1612900"/>
                </a:cubicBezTo>
                <a:cubicBezTo>
                  <a:pt x="18434" y="1649152"/>
                  <a:pt x="82787" y="1756443"/>
                  <a:pt x="120650" y="1790700"/>
                </a:cubicBezTo>
                <a:cubicBezTo>
                  <a:pt x="145467" y="1813154"/>
                  <a:pt x="176718" y="1827386"/>
                  <a:pt x="203200" y="1847850"/>
                </a:cubicBezTo>
                <a:cubicBezTo>
                  <a:pt x="223368" y="1863435"/>
                  <a:pt x="241871" y="1881095"/>
                  <a:pt x="260350" y="1898650"/>
                </a:cubicBezTo>
                <a:cubicBezTo>
                  <a:pt x="325582" y="1960620"/>
                  <a:pt x="317308" y="1953029"/>
                  <a:pt x="361950" y="2006600"/>
                </a:cubicBezTo>
                <a:cubicBezTo>
                  <a:pt x="364067" y="2012950"/>
                  <a:pt x="364706" y="2020003"/>
                  <a:pt x="368300" y="2025650"/>
                </a:cubicBezTo>
                <a:cubicBezTo>
                  <a:pt x="430624" y="2123588"/>
                  <a:pt x="381062" y="2029547"/>
                  <a:pt x="450850" y="2127250"/>
                </a:cubicBezTo>
                <a:cubicBezTo>
                  <a:pt x="459103" y="2138804"/>
                  <a:pt x="459346" y="2155851"/>
                  <a:pt x="469900" y="2165350"/>
                </a:cubicBezTo>
                <a:cubicBezTo>
                  <a:pt x="481882" y="2176134"/>
                  <a:pt x="499200" y="2178891"/>
                  <a:pt x="514350" y="2184400"/>
                </a:cubicBezTo>
                <a:cubicBezTo>
                  <a:pt x="537460" y="2192803"/>
                  <a:pt x="541213" y="2190750"/>
                  <a:pt x="565150" y="2190750"/>
                </a:cubicBezTo>
              </a:path>
            </a:pathLst>
          </a:cu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7" name="Straight Connector 46">
            <a:extLst>
              <a:ext uri="{FF2B5EF4-FFF2-40B4-BE49-F238E27FC236}">
                <a16:creationId xmlns:a16="http://schemas.microsoft.com/office/drawing/2014/main" id="{8678C4F0-ED55-4FE8-9001-B3B045B3126A}"/>
              </a:ext>
            </a:extLst>
          </p:cNvPr>
          <p:cNvCxnSpPr>
            <a:cxnSpLocks/>
            <a:stCxn id="5" idx="4"/>
            <a:endCxn id="2" idx="30"/>
          </p:cNvCxnSpPr>
          <p:nvPr/>
        </p:nvCxnSpPr>
        <p:spPr>
          <a:xfrm flipH="1">
            <a:off x="1784350" y="5969000"/>
            <a:ext cx="468629" cy="15844"/>
          </a:xfrm>
          <a:prstGeom prst="line">
            <a:avLst/>
          </a:prstGeom>
          <a:ln w="57150">
            <a:solidFill>
              <a:srgbClr val="0077BA"/>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BE3C305D-20C6-4811-9AA5-92F212A3B3C5}"/>
              </a:ext>
            </a:extLst>
          </p:cNvPr>
          <p:cNvSpPr/>
          <p:nvPr/>
        </p:nvSpPr>
        <p:spPr>
          <a:xfrm>
            <a:off x="2241549" y="5240740"/>
            <a:ext cx="45719" cy="728260"/>
          </a:xfrm>
          <a:custGeom>
            <a:avLst/>
            <a:gdLst>
              <a:gd name="connsiteX0" fmla="*/ 25400 w 25400"/>
              <a:gd name="connsiteY0" fmla="*/ 0 h 673100"/>
              <a:gd name="connsiteX1" fmla="*/ 12700 w 25400"/>
              <a:gd name="connsiteY1" fmla="*/ 76200 h 673100"/>
              <a:gd name="connsiteX2" fmla="*/ 6350 w 25400"/>
              <a:gd name="connsiteY2" fmla="*/ 355600 h 673100"/>
              <a:gd name="connsiteX3" fmla="*/ 0 w 25400"/>
              <a:gd name="connsiteY3" fmla="*/ 552450 h 673100"/>
              <a:gd name="connsiteX4" fmla="*/ 6350 w 25400"/>
              <a:gd name="connsiteY4" fmla="*/ 673100 h 67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673100">
                <a:moveTo>
                  <a:pt x="25400" y="0"/>
                </a:moveTo>
                <a:cubicBezTo>
                  <a:pt x="21240" y="20798"/>
                  <a:pt x="13468" y="56605"/>
                  <a:pt x="12700" y="76200"/>
                </a:cubicBezTo>
                <a:cubicBezTo>
                  <a:pt x="9050" y="169286"/>
                  <a:pt x="8833" y="262476"/>
                  <a:pt x="6350" y="355600"/>
                </a:cubicBezTo>
                <a:cubicBezTo>
                  <a:pt x="4600" y="421227"/>
                  <a:pt x="2117" y="486833"/>
                  <a:pt x="0" y="552450"/>
                </a:cubicBezTo>
                <a:cubicBezTo>
                  <a:pt x="6599" y="664626"/>
                  <a:pt x="6350" y="624354"/>
                  <a:pt x="6350" y="6731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3936" y="2970413"/>
            <a:ext cx="914400" cy="914400"/>
          </a:xfrm>
          <a:prstGeom prst="rect">
            <a:avLst/>
          </a:prstGeom>
        </p:spPr>
      </p:pic>
      <p:sp>
        <p:nvSpPr>
          <p:cNvPr id="174" name="Rectangle 173">
            <a:hlinkClick r:id="rId17" action="ppaction://hlinksldjump"/>
            <a:extLst>
              <a:ext uri="{FF2B5EF4-FFF2-40B4-BE49-F238E27FC236}">
                <a16:creationId xmlns:a16="http://schemas.microsoft.com/office/drawing/2014/main" id="{B4D2FCB2-3F70-4547-ADEF-B605605CB546}"/>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TextBox 174">
            <a:extLst>
              <a:ext uri="{FF2B5EF4-FFF2-40B4-BE49-F238E27FC236}">
                <a16:creationId xmlns:a16="http://schemas.microsoft.com/office/drawing/2014/main" id="{F3418E49-DFC1-4911-BD1D-7222A28458CC}"/>
              </a:ext>
            </a:extLst>
          </p:cNvPr>
          <p:cNvSpPr txBox="1"/>
          <p:nvPr/>
        </p:nvSpPr>
        <p:spPr>
          <a:xfrm>
            <a:off x="2672233" y="635932"/>
            <a:ext cx="5492091" cy="584775"/>
          </a:xfrm>
          <a:prstGeom prst="rect">
            <a:avLst/>
          </a:prstGeom>
          <a:noFill/>
        </p:spPr>
        <p:txBody>
          <a:bodyPr wrap="square" rtlCol="0">
            <a:spAutoFit/>
          </a:bodyPr>
          <a:lstStyle/>
          <a:p>
            <a:r>
              <a:rPr lang="de-CH" sz="3200" dirty="0">
                <a:solidFill>
                  <a:schemeClr val="bg1"/>
                </a:solidFill>
                <a:latin typeface="Artifakt Element Black" panose="020B0A03050000020004" pitchFamily="34" charset="0"/>
                <a:ea typeface="Artifakt Element Black" panose="020B0A03050000020004" pitchFamily="34" charset="0"/>
              </a:rPr>
              <a:t>Navi</a:t>
            </a:r>
          </a:p>
        </p:txBody>
      </p:sp>
      <p:pic>
        <p:nvPicPr>
          <p:cNvPr id="134" name="Graphic 133" descr="Ski Gondola with solid fill">
            <a:extLst>
              <a:ext uri="{FF2B5EF4-FFF2-40B4-BE49-F238E27FC236}">
                <a16:creationId xmlns:a16="http://schemas.microsoft.com/office/drawing/2014/main" id="{E5B8C916-D7B7-4F3F-95AB-F10F771CF7A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sp>
        <p:nvSpPr>
          <p:cNvPr id="165" name="TextBox 164">
            <a:extLst>
              <a:ext uri="{FF2B5EF4-FFF2-40B4-BE49-F238E27FC236}">
                <a16:creationId xmlns:a16="http://schemas.microsoft.com/office/drawing/2014/main" id="{65E7F3EC-F28F-4B2F-A604-5B4DBF48E1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67" name="Rectangle: Rounded Corners 166">
            <a:extLst>
              <a:ext uri="{FF2B5EF4-FFF2-40B4-BE49-F238E27FC236}">
                <a16:creationId xmlns:a16="http://schemas.microsoft.com/office/drawing/2014/main" id="{3601F3E1-14D4-417F-AEF7-5820C733C4E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Rounded Corners 167">
            <a:hlinkClick r:id="rId20" action="ppaction://hlinksldjump"/>
            <a:extLst>
              <a:ext uri="{FF2B5EF4-FFF2-40B4-BE49-F238E27FC236}">
                <a16:creationId xmlns:a16="http://schemas.microsoft.com/office/drawing/2014/main" id="{A37C9A9D-3CF1-4F68-B728-179E137A75A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76" name="Oval 175">
            <a:extLst>
              <a:ext uri="{FF2B5EF4-FFF2-40B4-BE49-F238E27FC236}">
                <a16:creationId xmlns:a16="http://schemas.microsoft.com/office/drawing/2014/main" id="{104BCC89-6C07-4840-98A7-EFA099320BF4}"/>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TextBox 176">
            <a:extLst>
              <a:ext uri="{FF2B5EF4-FFF2-40B4-BE49-F238E27FC236}">
                <a16:creationId xmlns:a16="http://schemas.microsoft.com/office/drawing/2014/main" id="{24A06954-C673-4138-A3E1-02B77C802CD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78" name="Oval 177">
            <a:extLst>
              <a:ext uri="{FF2B5EF4-FFF2-40B4-BE49-F238E27FC236}">
                <a16:creationId xmlns:a16="http://schemas.microsoft.com/office/drawing/2014/main" id="{3089E7E1-0FC0-43CD-9672-B29C4B4E0982}"/>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79" name="TextBox 178">
            <a:extLst>
              <a:ext uri="{FF2B5EF4-FFF2-40B4-BE49-F238E27FC236}">
                <a16:creationId xmlns:a16="http://schemas.microsoft.com/office/drawing/2014/main" id="{35C76569-0538-4EF7-AD97-B44428E05F9F}"/>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80" name="Rectangle 179">
            <a:hlinkClick r:id="rId20" action="ppaction://hlinksldjump"/>
            <a:extLst>
              <a:ext uri="{FF2B5EF4-FFF2-40B4-BE49-F238E27FC236}">
                <a16:creationId xmlns:a16="http://schemas.microsoft.com/office/drawing/2014/main" id="{7A409FCD-94EE-4710-A214-FABA71CB633F}"/>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TextBox 180">
            <a:extLst>
              <a:ext uri="{FF2B5EF4-FFF2-40B4-BE49-F238E27FC236}">
                <a16:creationId xmlns:a16="http://schemas.microsoft.com/office/drawing/2014/main" id="{1A18ED03-D018-4806-924D-3B32F163CDD8}"/>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82" name="Rectangle: Rounded Corners 181">
            <a:extLst>
              <a:ext uri="{FF2B5EF4-FFF2-40B4-BE49-F238E27FC236}">
                <a16:creationId xmlns:a16="http://schemas.microsoft.com/office/drawing/2014/main" id="{D99375EA-9A97-447B-8A34-A7455435212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3" name="Rectangle: Rounded Corners 182">
            <a:hlinkClick r:id="rId20" action="ppaction://hlinksldjump"/>
            <a:extLst>
              <a:ext uri="{FF2B5EF4-FFF2-40B4-BE49-F238E27FC236}">
                <a16:creationId xmlns:a16="http://schemas.microsoft.com/office/drawing/2014/main" id="{65EF7B53-7E40-4C96-BFDC-E97829C92520}"/>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84" name="Oval 183">
            <a:extLst>
              <a:ext uri="{FF2B5EF4-FFF2-40B4-BE49-F238E27FC236}">
                <a16:creationId xmlns:a16="http://schemas.microsoft.com/office/drawing/2014/main" id="{D0A63EC8-D227-4F6C-A944-7CF827F2882B}"/>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5" name="TextBox 184">
            <a:extLst>
              <a:ext uri="{FF2B5EF4-FFF2-40B4-BE49-F238E27FC236}">
                <a16:creationId xmlns:a16="http://schemas.microsoft.com/office/drawing/2014/main" id="{5754FA10-D329-4302-BAE3-84122EB90892}"/>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6" name="Oval 185">
            <a:extLst>
              <a:ext uri="{FF2B5EF4-FFF2-40B4-BE49-F238E27FC236}">
                <a16:creationId xmlns:a16="http://schemas.microsoft.com/office/drawing/2014/main" id="{31A7A3E8-4987-4C19-8925-2FD61CE26131}"/>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87" name="TextBox 186">
            <a:extLst>
              <a:ext uri="{FF2B5EF4-FFF2-40B4-BE49-F238E27FC236}">
                <a16:creationId xmlns:a16="http://schemas.microsoft.com/office/drawing/2014/main" id="{E8DCE94E-075E-427D-A9DF-EBA31AD38FC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8" name="Rectangle 187">
            <a:hlinkClick r:id="rId21" action="ppaction://hlinksldjump"/>
            <a:extLst>
              <a:ext uri="{FF2B5EF4-FFF2-40B4-BE49-F238E27FC236}">
                <a16:creationId xmlns:a16="http://schemas.microsoft.com/office/drawing/2014/main" id="{64CEAC36-6FA5-4008-91BD-2D925CEEF9EA}"/>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90" name="Rectangle 189">
            <a:hlinkClick r:id="rId21" action="ppaction://hlinksldjump"/>
            <a:extLst>
              <a:ext uri="{FF2B5EF4-FFF2-40B4-BE49-F238E27FC236}">
                <a16:creationId xmlns:a16="http://schemas.microsoft.com/office/drawing/2014/main" id="{6ABF5194-35F4-48CD-87A8-63C0AA73C764}"/>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1" name="Rectangle 190">
            <a:extLst>
              <a:ext uri="{FF2B5EF4-FFF2-40B4-BE49-F238E27FC236}">
                <a16:creationId xmlns:a16="http://schemas.microsoft.com/office/drawing/2014/main" id="{2D7968F7-09E5-49EB-BAED-36F14AE02486}"/>
              </a:ext>
            </a:extLst>
          </p:cNvPr>
          <p:cNvSpPr/>
          <p:nvPr/>
        </p:nvSpPr>
        <p:spPr>
          <a:xfrm>
            <a:off x="237066" y="10785509"/>
            <a:ext cx="2160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2" name="Rectangle: Rounded Corners 121">
            <a:extLst>
              <a:ext uri="{FF2B5EF4-FFF2-40B4-BE49-F238E27FC236}">
                <a16:creationId xmlns:a16="http://schemas.microsoft.com/office/drawing/2014/main" id="{D253EF28-D2A4-42DB-87D3-40D62E77DE96}"/>
              </a:ext>
            </a:extLst>
          </p:cNvPr>
          <p:cNvSpPr/>
          <p:nvPr/>
        </p:nvSpPr>
        <p:spPr>
          <a:xfrm>
            <a:off x="627877" y="7150950"/>
            <a:ext cx="5405209" cy="511720"/>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23" name="Rectangle: Rounded Corners 122">
            <a:extLst>
              <a:ext uri="{FF2B5EF4-FFF2-40B4-BE49-F238E27FC236}">
                <a16:creationId xmlns:a16="http://schemas.microsoft.com/office/drawing/2014/main" id="{621FA43E-D34A-46CA-B3AC-801268BE7276}"/>
              </a:ext>
            </a:extLst>
          </p:cNvPr>
          <p:cNvSpPr/>
          <p:nvPr/>
        </p:nvSpPr>
        <p:spPr>
          <a:xfrm>
            <a:off x="600016" y="7739412"/>
            <a:ext cx="5405209" cy="1809264"/>
          </a:xfrm>
          <a:prstGeom prst="roundRect">
            <a:avLst>
              <a:gd name="adj" fmla="val 8257"/>
            </a:avLst>
          </a:prstGeom>
          <a:solidFill>
            <a:schemeClr val="bg1"/>
          </a:solidFill>
          <a:ln w="57150">
            <a:solidFill>
              <a:srgbClr val="00112E">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24" name="TextBox 123">
            <a:extLst>
              <a:ext uri="{FF2B5EF4-FFF2-40B4-BE49-F238E27FC236}">
                <a16:creationId xmlns:a16="http://schemas.microsoft.com/office/drawing/2014/main" id="{30DFB201-23A9-4335-AF44-FE0B7E97097F}"/>
              </a:ext>
            </a:extLst>
          </p:cNvPr>
          <p:cNvSpPr txBox="1"/>
          <p:nvPr/>
        </p:nvSpPr>
        <p:spPr>
          <a:xfrm>
            <a:off x="1130475" y="7857185"/>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Zum Ochsen</a:t>
            </a:r>
          </a:p>
        </p:txBody>
      </p:sp>
      <p:grpSp>
        <p:nvGrpSpPr>
          <p:cNvPr id="129" name="Group 128">
            <a:extLst>
              <a:ext uri="{FF2B5EF4-FFF2-40B4-BE49-F238E27FC236}">
                <a16:creationId xmlns:a16="http://schemas.microsoft.com/office/drawing/2014/main" id="{F28BFDA2-290F-4324-8CF6-4BA4C8A8BE56}"/>
              </a:ext>
            </a:extLst>
          </p:cNvPr>
          <p:cNvGrpSpPr/>
          <p:nvPr/>
        </p:nvGrpSpPr>
        <p:grpSpPr>
          <a:xfrm>
            <a:off x="733213" y="7835029"/>
            <a:ext cx="297718" cy="378534"/>
            <a:chOff x="3299088" y="4368396"/>
            <a:chExt cx="325810" cy="414251"/>
          </a:xfrm>
        </p:grpSpPr>
        <p:sp>
          <p:nvSpPr>
            <p:cNvPr id="133" name="Freeform: Shape 132">
              <a:extLst>
                <a:ext uri="{FF2B5EF4-FFF2-40B4-BE49-F238E27FC236}">
                  <a16:creationId xmlns:a16="http://schemas.microsoft.com/office/drawing/2014/main" id="{DB487E00-4B7B-4EF0-AB83-B9EFE95FDF33}"/>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35" name="Graphic 134" descr="Fork and knife with solid fill">
              <a:extLst>
                <a:ext uri="{FF2B5EF4-FFF2-40B4-BE49-F238E27FC236}">
                  <a16:creationId xmlns:a16="http://schemas.microsoft.com/office/drawing/2014/main" id="{D64EE961-639A-41A9-B732-6FF9F05ECF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5823" y="4515517"/>
              <a:ext cx="267130" cy="267130"/>
            </a:xfrm>
            <a:prstGeom prst="rect">
              <a:avLst/>
            </a:prstGeom>
          </p:spPr>
        </p:pic>
      </p:grpSp>
      <p:sp>
        <p:nvSpPr>
          <p:cNvPr id="136" name="Oval 135">
            <a:extLst>
              <a:ext uri="{FF2B5EF4-FFF2-40B4-BE49-F238E27FC236}">
                <a16:creationId xmlns:a16="http://schemas.microsoft.com/office/drawing/2014/main" id="{386F0915-DD89-4DE4-9B18-6121E2529B35}"/>
              </a:ext>
            </a:extLst>
          </p:cNvPr>
          <p:cNvSpPr/>
          <p:nvPr/>
        </p:nvSpPr>
        <p:spPr>
          <a:xfrm>
            <a:off x="677790" y="8325350"/>
            <a:ext cx="359406" cy="359406"/>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1"/>
                </a:solidFill>
                <a:latin typeface="Artifakt Element Black" panose="020B0A03050000020004" pitchFamily="34" charset="0"/>
                <a:ea typeface="Artifakt Element Black" panose="020B0A03050000020004" pitchFamily="34" charset="0"/>
              </a:rPr>
              <a:t>P</a:t>
            </a:r>
          </a:p>
        </p:txBody>
      </p:sp>
      <p:grpSp>
        <p:nvGrpSpPr>
          <p:cNvPr id="137" name="Group 136">
            <a:extLst>
              <a:ext uri="{FF2B5EF4-FFF2-40B4-BE49-F238E27FC236}">
                <a16:creationId xmlns:a16="http://schemas.microsoft.com/office/drawing/2014/main" id="{BB0E0EE0-5BA6-44D9-B6E0-EED3531AA74A}"/>
              </a:ext>
            </a:extLst>
          </p:cNvPr>
          <p:cNvGrpSpPr/>
          <p:nvPr/>
        </p:nvGrpSpPr>
        <p:grpSpPr>
          <a:xfrm>
            <a:off x="650708" y="8667901"/>
            <a:ext cx="505652" cy="459343"/>
            <a:chOff x="3295003" y="7353136"/>
            <a:chExt cx="957312" cy="914400"/>
          </a:xfrm>
        </p:grpSpPr>
        <p:sp>
          <p:nvSpPr>
            <p:cNvPr id="138" name="Rectangle: Rounded Corners 137">
              <a:extLst>
                <a:ext uri="{FF2B5EF4-FFF2-40B4-BE49-F238E27FC236}">
                  <a16:creationId xmlns:a16="http://schemas.microsoft.com/office/drawing/2014/main" id="{B1163B60-F13C-4ECE-9320-43C024B74BCF}"/>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39" name="Graphic 138" descr="Bus with solid fill">
              <a:extLst>
                <a:ext uri="{FF2B5EF4-FFF2-40B4-BE49-F238E27FC236}">
                  <a16:creationId xmlns:a16="http://schemas.microsoft.com/office/drawing/2014/main" id="{D0B8D201-7337-4F02-B0C0-CDF5BB9E4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pic>
        <p:nvPicPr>
          <p:cNvPr id="140" name="Graphic 139" descr="Ski Gondola with solid fill">
            <a:extLst>
              <a:ext uri="{FF2B5EF4-FFF2-40B4-BE49-F238E27FC236}">
                <a16:creationId xmlns:a16="http://schemas.microsoft.com/office/drawing/2014/main" id="{5B2B1ACD-B091-4A69-8564-75E9449E25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08924" y="9753619"/>
            <a:ext cx="505651" cy="438436"/>
          </a:xfrm>
          <a:prstGeom prst="rect">
            <a:avLst/>
          </a:prstGeom>
        </p:spPr>
      </p:pic>
      <p:grpSp>
        <p:nvGrpSpPr>
          <p:cNvPr id="141" name="Group 140">
            <a:extLst>
              <a:ext uri="{FF2B5EF4-FFF2-40B4-BE49-F238E27FC236}">
                <a16:creationId xmlns:a16="http://schemas.microsoft.com/office/drawing/2014/main" id="{F7EFEEB3-251A-4F83-ABEF-02E428E242F4}"/>
              </a:ext>
            </a:extLst>
          </p:cNvPr>
          <p:cNvGrpSpPr/>
          <p:nvPr/>
        </p:nvGrpSpPr>
        <p:grpSpPr>
          <a:xfrm>
            <a:off x="673775" y="9109658"/>
            <a:ext cx="438362" cy="322071"/>
            <a:chOff x="1008042" y="10880929"/>
            <a:chExt cx="628360" cy="461665"/>
          </a:xfrm>
        </p:grpSpPr>
        <p:sp>
          <p:nvSpPr>
            <p:cNvPr id="142" name="Rectangle: Rounded Corners 141">
              <a:extLst>
                <a:ext uri="{FF2B5EF4-FFF2-40B4-BE49-F238E27FC236}">
                  <a16:creationId xmlns:a16="http://schemas.microsoft.com/office/drawing/2014/main" id="{D78C585A-DCA8-4084-9232-FD186A2083A3}"/>
                </a:ext>
              </a:extLst>
            </p:cNvPr>
            <p:cNvSpPr/>
            <p:nvPr/>
          </p:nvSpPr>
          <p:spPr>
            <a:xfrm>
              <a:off x="1008042" y="10880929"/>
              <a:ext cx="628360" cy="461665"/>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43" name="Graphic 142" descr="Ski Gondola with solid fill">
              <a:extLst>
                <a:ext uri="{FF2B5EF4-FFF2-40B4-BE49-F238E27FC236}">
                  <a16:creationId xmlns:a16="http://schemas.microsoft.com/office/drawing/2014/main" id="{DE743F30-F6E1-4773-B3B5-FD67B5C146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grpSp>
      <p:sp>
        <p:nvSpPr>
          <p:cNvPr id="144" name="TextBox 143">
            <a:extLst>
              <a:ext uri="{FF2B5EF4-FFF2-40B4-BE49-F238E27FC236}">
                <a16:creationId xmlns:a16="http://schemas.microsoft.com/office/drawing/2014/main" id="{2274E72E-B3F4-4A4F-93C4-A0BCB76C5AD6}"/>
              </a:ext>
            </a:extLst>
          </p:cNvPr>
          <p:cNvSpPr txBox="1"/>
          <p:nvPr/>
        </p:nvSpPr>
        <p:spPr>
          <a:xfrm>
            <a:off x="1105350" y="8257828"/>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Parkplatz </a:t>
            </a:r>
            <a:r>
              <a:rPr lang="de-CH" sz="2400" dirty="0" err="1">
                <a:solidFill>
                  <a:srgbClr val="00112E"/>
                </a:solidFill>
                <a:latin typeface="Artifakt Element Black" panose="020B0A03050000020004" pitchFamily="34" charset="0"/>
                <a:ea typeface="Artifakt Element Black" panose="020B0A03050000020004" pitchFamily="34" charset="0"/>
              </a:rPr>
              <a:t>Brunäsch</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45" name="TextBox 144">
            <a:extLst>
              <a:ext uri="{FF2B5EF4-FFF2-40B4-BE49-F238E27FC236}">
                <a16:creationId xmlns:a16="http://schemas.microsoft.com/office/drawing/2014/main" id="{41BA9B54-57E9-4628-AB58-8D58F9521F3E}"/>
              </a:ext>
            </a:extLst>
          </p:cNvPr>
          <p:cNvSpPr txBox="1"/>
          <p:nvPr/>
        </p:nvSpPr>
        <p:spPr>
          <a:xfrm>
            <a:off x="1112716" y="8672192"/>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Bushaltestelle Stockerstrasse</a:t>
            </a:r>
          </a:p>
        </p:txBody>
      </p:sp>
      <p:sp>
        <p:nvSpPr>
          <p:cNvPr id="146" name="TextBox 145">
            <a:extLst>
              <a:ext uri="{FF2B5EF4-FFF2-40B4-BE49-F238E27FC236}">
                <a16:creationId xmlns:a16="http://schemas.microsoft.com/office/drawing/2014/main" id="{C061D111-5708-4C13-BA8E-54231623BBEE}"/>
              </a:ext>
            </a:extLst>
          </p:cNvPr>
          <p:cNvSpPr txBox="1"/>
          <p:nvPr/>
        </p:nvSpPr>
        <p:spPr>
          <a:xfrm>
            <a:off x="1105350" y="9065740"/>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Sesselbahn </a:t>
            </a:r>
            <a:r>
              <a:rPr lang="de-CH" sz="2400" dirty="0" err="1">
                <a:solidFill>
                  <a:srgbClr val="00112E"/>
                </a:solidFill>
                <a:latin typeface="Artifakt Element Black" panose="020B0A03050000020004" pitchFamily="34" charset="0"/>
                <a:ea typeface="Artifakt Element Black" panose="020B0A03050000020004" pitchFamily="34" charset="0"/>
              </a:rPr>
              <a:t>Stockerhorn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47" name="Rectangle 146">
            <a:hlinkClick r:id="rId17" action="ppaction://hlinksldjump"/>
            <a:extLst>
              <a:ext uri="{FF2B5EF4-FFF2-40B4-BE49-F238E27FC236}">
                <a16:creationId xmlns:a16="http://schemas.microsoft.com/office/drawing/2014/main" id="{666548DD-C048-4B72-A1F5-793FFEB944DD}"/>
              </a:ext>
            </a:extLst>
          </p:cNvPr>
          <p:cNvSpPr/>
          <p:nvPr/>
        </p:nvSpPr>
        <p:spPr>
          <a:xfrm>
            <a:off x="626432" y="7771504"/>
            <a:ext cx="2472482" cy="515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Rectangle 147">
            <a:hlinkClick r:id="rId22" action="ppaction://hlinksldjump"/>
            <a:extLst>
              <a:ext uri="{FF2B5EF4-FFF2-40B4-BE49-F238E27FC236}">
                <a16:creationId xmlns:a16="http://schemas.microsoft.com/office/drawing/2014/main" id="{DA819E7A-53C1-4549-986F-0C8B342E1A52}"/>
              </a:ext>
            </a:extLst>
          </p:cNvPr>
          <p:cNvSpPr/>
          <p:nvPr/>
        </p:nvSpPr>
        <p:spPr>
          <a:xfrm>
            <a:off x="656045" y="8269627"/>
            <a:ext cx="3439158" cy="45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Rectangle 148">
            <a:hlinkClick r:id="rId23" action="ppaction://hlinksldjump"/>
            <a:extLst>
              <a:ext uri="{FF2B5EF4-FFF2-40B4-BE49-F238E27FC236}">
                <a16:creationId xmlns:a16="http://schemas.microsoft.com/office/drawing/2014/main" id="{8D6BF8F1-3D04-4A62-A16D-D91FB39B0E8C}"/>
              </a:ext>
            </a:extLst>
          </p:cNvPr>
          <p:cNvSpPr/>
          <p:nvPr/>
        </p:nvSpPr>
        <p:spPr>
          <a:xfrm>
            <a:off x="652661" y="8698108"/>
            <a:ext cx="4972714" cy="422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1" name="Rectangle 150">
            <a:hlinkClick r:id="rId24" action="ppaction://hlinksldjump"/>
            <a:extLst>
              <a:ext uri="{FF2B5EF4-FFF2-40B4-BE49-F238E27FC236}">
                <a16:creationId xmlns:a16="http://schemas.microsoft.com/office/drawing/2014/main" id="{D7930E97-6B26-4BF3-9355-1D7CBC68CA60}"/>
              </a:ext>
            </a:extLst>
          </p:cNvPr>
          <p:cNvSpPr/>
          <p:nvPr/>
        </p:nvSpPr>
        <p:spPr>
          <a:xfrm>
            <a:off x="665775" y="9047292"/>
            <a:ext cx="4202971" cy="422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2" name="Oval 151">
            <a:extLst>
              <a:ext uri="{FF2B5EF4-FFF2-40B4-BE49-F238E27FC236}">
                <a16:creationId xmlns:a16="http://schemas.microsoft.com/office/drawing/2014/main" id="{0397462B-DF7A-45DE-9ABF-8BA15048D165}"/>
              </a:ext>
            </a:extLst>
          </p:cNvPr>
          <p:cNvSpPr/>
          <p:nvPr/>
        </p:nvSpPr>
        <p:spPr>
          <a:xfrm>
            <a:off x="1606550" y="6076223"/>
            <a:ext cx="315512" cy="315512"/>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bg1"/>
                </a:solidFill>
                <a:latin typeface="Artifakt Element Black" panose="020B0A03050000020004" pitchFamily="34" charset="0"/>
                <a:ea typeface="Artifakt Element Black" panose="020B0A03050000020004" pitchFamily="34" charset="0"/>
              </a:rPr>
              <a:t>P</a:t>
            </a:r>
          </a:p>
        </p:txBody>
      </p:sp>
      <p:grpSp>
        <p:nvGrpSpPr>
          <p:cNvPr id="153" name="Group 152">
            <a:extLst>
              <a:ext uri="{FF2B5EF4-FFF2-40B4-BE49-F238E27FC236}">
                <a16:creationId xmlns:a16="http://schemas.microsoft.com/office/drawing/2014/main" id="{1AB68B10-7196-4D18-9132-C5FF049660A3}"/>
              </a:ext>
            </a:extLst>
          </p:cNvPr>
          <p:cNvGrpSpPr/>
          <p:nvPr/>
        </p:nvGrpSpPr>
        <p:grpSpPr>
          <a:xfrm>
            <a:off x="3428999" y="6022140"/>
            <a:ext cx="491443" cy="446436"/>
            <a:chOff x="3295003" y="7353136"/>
            <a:chExt cx="957312" cy="914400"/>
          </a:xfrm>
        </p:grpSpPr>
        <p:sp>
          <p:nvSpPr>
            <p:cNvPr id="154" name="Rectangle: Rounded Corners 153">
              <a:extLst>
                <a:ext uri="{FF2B5EF4-FFF2-40B4-BE49-F238E27FC236}">
                  <a16:creationId xmlns:a16="http://schemas.microsoft.com/office/drawing/2014/main" id="{D4B868DB-9D5F-4C73-807E-0B935FC2853C}"/>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66" name="Graphic 165" descr="Bus with solid fill">
              <a:extLst>
                <a:ext uri="{FF2B5EF4-FFF2-40B4-BE49-F238E27FC236}">
                  <a16:creationId xmlns:a16="http://schemas.microsoft.com/office/drawing/2014/main" id="{0C2F7D48-3456-48DC-9A9D-617BF228CF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169" name="Rectangle 168">
            <a:hlinkClick r:id="rId17" action="ppaction://hlinksldjump"/>
            <a:extLst>
              <a:ext uri="{FF2B5EF4-FFF2-40B4-BE49-F238E27FC236}">
                <a16:creationId xmlns:a16="http://schemas.microsoft.com/office/drawing/2014/main" id="{DC8A4AF3-46F7-46C0-A4AE-B62EFA422388}"/>
              </a:ext>
            </a:extLst>
          </p:cNvPr>
          <p:cNvSpPr/>
          <p:nvPr/>
        </p:nvSpPr>
        <p:spPr>
          <a:xfrm>
            <a:off x="1594538" y="6080838"/>
            <a:ext cx="380803" cy="311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Rectangle 170">
            <a:hlinkClick r:id="rId22" action="ppaction://hlinksldjump"/>
            <a:extLst>
              <a:ext uri="{FF2B5EF4-FFF2-40B4-BE49-F238E27FC236}">
                <a16:creationId xmlns:a16="http://schemas.microsoft.com/office/drawing/2014/main" id="{E67474DC-F156-4D4C-9189-38182B556EC5}"/>
              </a:ext>
            </a:extLst>
          </p:cNvPr>
          <p:cNvSpPr/>
          <p:nvPr/>
        </p:nvSpPr>
        <p:spPr>
          <a:xfrm>
            <a:off x="1538290" y="6028726"/>
            <a:ext cx="491443"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Rectangle 171">
            <a:hlinkClick r:id="rId23" action="ppaction://hlinksldjump"/>
            <a:extLst>
              <a:ext uri="{FF2B5EF4-FFF2-40B4-BE49-F238E27FC236}">
                <a16:creationId xmlns:a16="http://schemas.microsoft.com/office/drawing/2014/main" id="{4F5F6F0C-C0EA-4A57-9D52-33DAF3B335B9}"/>
              </a:ext>
            </a:extLst>
          </p:cNvPr>
          <p:cNvSpPr/>
          <p:nvPr/>
        </p:nvSpPr>
        <p:spPr>
          <a:xfrm>
            <a:off x="3366759" y="6029484"/>
            <a:ext cx="622774"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1499415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037E-7 -0.00039 L 0.26528 0.00104 " pathEditMode="relative" rAng="0" ptsTypes="AA">
                                      <p:cBhvr>
                                        <p:cTn id="6" dur="2000" fill="hold"/>
                                        <p:tgtEl>
                                          <p:spTgt spid="176"/>
                                        </p:tgtEl>
                                        <p:attrNameLst>
                                          <p:attrName>ppt_x</p:attrName>
                                          <p:attrName>ppt_y</p:attrName>
                                        </p:attrNameLst>
                                      </p:cBhvr>
                                      <p:rCtr x="13264" y="65"/>
                                    </p:animMotion>
                                  </p:childTnLst>
                                </p:cTn>
                              </p:par>
                              <p:par>
                                <p:cTn id="7" presetID="42" presetClass="path" presetSubtype="0" accel="50000" decel="50000" fill="hold" grpId="0" nodeType="withEffect">
                                  <p:stCondLst>
                                    <p:cond delay="0"/>
                                  </p:stCondLst>
                                  <p:childTnLst>
                                    <p:animMotion origin="layout" path="M 2.96296E-6 -2.08333E-6 L 0.26365 0.0013 " pathEditMode="relative" rAng="0" ptsTypes="AA">
                                      <p:cBhvr>
                                        <p:cTn id="8" dur="2000" fill="hold"/>
                                        <p:tgtEl>
                                          <p:spTgt spid="177"/>
                                        </p:tgtEl>
                                        <p:attrNameLst>
                                          <p:attrName>ppt_x</p:attrName>
                                          <p:attrName>ppt_y</p:attrName>
                                        </p:attrNameLst>
                                      </p:cBhvr>
                                      <p:rCtr x="13171" y="65"/>
                                    </p:animMotion>
                                  </p:childTnLst>
                                </p:cTn>
                              </p:par>
                              <p:par>
                                <p:cTn id="9" presetID="42" presetClass="path" presetSubtype="0" accel="50000" decel="50000" fill="hold" grpId="0" nodeType="withEffect">
                                  <p:stCondLst>
                                    <p:cond delay="0"/>
                                  </p:stCondLst>
                                  <p:childTnLst>
                                    <p:animMotion origin="layout" path="M -2.22222E-6 -2.70833E-6 L 0.29838 0.00117 " pathEditMode="relative" rAng="0" ptsTypes="AA">
                                      <p:cBhvr>
                                        <p:cTn id="10" dur="2000" fill="hold"/>
                                        <p:tgtEl>
                                          <p:spTgt spid="167"/>
                                        </p:tgtEl>
                                        <p:attrNameLst>
                                          <p:attrName>ppt_x</p:attrName>
                                          <p:attrName>ppt_y</p:attrName>
                                        </p:attrNameLst>
                                      </p:cBhvr>
                                      <p:rCtr x="14907" y="52"/>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78"/>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0"/>
                                        </p:tgtEl>
                                        <p:attrNameLst>
                                          <p:attrName>style.visibility</p:attrName>
                                        </p:attrNameLst>
                                      </p:cBhvr>
                                      <p:to>
                                        <p:strVal val="visible"/>
                                      </p:to>
                                    </p:set>
                                  </p:childTnLst>
                                </p:cTn>
                              </p:par>
                            </p:childTnLst>
                          </p:cTn>
                        </p:par>
                      </p:childTnLst>
                    </p:cTn>
                  </p:par>
                </p:childTnLst>
              </p:cTn>
              <p:nextCondLst>
                <p:cond evt="onClick" delay="0">
                  <p:tgtEl>
                    <p:spTgt spid="177"/>
                  </p:tgtEl>
                </p:cond>
              </p:nextCondLst>
            </p:seq>
            <p:seq concurrent="1" nextAc="seek">
              <p:cTn id="20" restart="whenNotActive" fill="hold" evtFilter="cancelBubble" nodeType="interactiveSeq">
                <p:stCondLst>
                  <p:cond evt="onClick" delay="0">
                    <p:tgtEl>
                      <p:spTgt spid="185"/>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48148E-6 -0.00039 L 0.26528 0.00104 " pathEditMode="relative" rAng="0" ptsTypes="AA">
                                      <p:cBhvr>
                                        <p:cTn id="24" dur="2000" fill="hold"/>
                                        <p:tgtEl>
                                          <p:spTgt spid="184"/>
                                        </p:tgtEl>
                                        <p:attrNameLst>
                                          <p:attrName>ppt_x</p:attrName>
                                          <p:attrName>ppt_y</p:attrName>
                                        </p:attrNameLst>
                                      </p:cBhvr>
                                      <p:rCtr x="13264" y="65"/>
                                    </p:animMotion>
                                  </p:childTnLst>
                                </p:cTn>
                              </p:par>
                              <p:par>
                                <p:cTn id="25" presetID="42" presetClass="path" presetSubtype="0" accel="50000" decel="50000" fill="hold" grpId="0" nodeType="withEffect">
                                  <p:stCondLst>
                                    <p:cond delay="0"/>
                                  </p:stCondLst>
                                  <p:childTnLst>
                                    <p:animMotion origin="layout" path="M 1.85185E-6 -4.79167E-6 L 0.26366 0.00131 " pathEditMode="relative" rAng="0" ptsTypes="AA">
                                      <p:cBhvr>
                                        <p:cTn id="26" dur="2000" fill="hold"/>
                                        <p:tgtEl>
                                          <p:spTgt spid="185"/>
                                        </p:tgtEl>
                                        <p:attrNameLst>
                                          <p:attrName>ppt_x</p:attrName>
                                          <p:attrName>ppt_y</p:attrName>
                                        </p:attrNameLst>
                                      </p:cBhvr>
                                      <p:rCtr x="13171" y="65"/>
                                    </p:animMotion>
                                  </p:childTnLst>
                                </p:cTn>
                              </p:par>
                              <p:par>
                                <p:cTn id="27" presetID="42" presetClass="path" presetSubtype="0" accel="50000" decel="50000" fill="hold" grpId="0" nodeType="withEffect">
                                  <p:stCondLst>
                                    <p:cond delay="0"/>
                                  </p:stCondLst>
                                  <p:childTnLst>
                                    <p:animMotion origin="layout" path="M -1.11111E-6 -2.70833E-6 L 0.29838 0.00117 " pathEditMode="relative" rAng="0" ptsTypes="AA">
                                      <p:cBhvr>
                                        <p:cTn id="28" dur="2000" fill="hold"/>
                                        <p:tgtEl>
                                          <p:spTgt spid="182"/>
                                        </p:tgtEl>
                                        <p:attrNameLst>
                                          <p:attrName>ppt_x</p:attrName>
                                          <p:attrName>ppt_y</p:attrName>
                                        </p:attrNameLst>
                                      </p:cBhvr>
                                      <p:rCtr x="14907" y="52"/>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88"/>
                                        </p:tgtEl>
                                        <p:attrNameLst>
                                          <p:attrName>style.visibility</p:attrName>
                                        </p:attrNameLst>
                                      </p:cBhvr>
                                      <p:to>
                                        <p:strVal val="visible"/>
                                      </p:to>
                                    </p:set>
                                  </p:childTnLst>
                                </p:cTn>
                              </p:par>
                            </p:childTnLst>
                          </p:cTn>
                        </p:par>
                      </p:childTnLst>
                    </p:cTn>
                  </p:par>
                </p:childTnLst>
              </p:cTn>
              <p:nextCondLst>
                <p:cond evt="onClick" delay="0">
                  <p:tgtEl>
                    <p:spTgt spid="185"/>
                  </p:tgtEl>
                </p:cond>
              </p:nextCondLst>
            </p:seq>
          </p:childTnLst>
        </p:cTn>
      </p:par>
    </p:tnLst>
    <p:bldLst>
      <p:bldP spid="167" grpId="0" animBg="1"/>
      <p:bldP spid="176" grpId="0" animBg="1"/>
      <p:bldP spid="177" grpId="0"/>
      <p:bldP spid="178" grpId="0" animBg="1"/>
      <p:bldP spid="179" grpId="0"/>
      <p:bldP spid="180" grpId="0"/>
      <p:bldP spid="182" grpId="0" animBg="1"/>
      <p:bldP spid="184" grpId="0" animBg="1"/>
      <p:bldP spid="185" grpId="0"/>
      <p:bldP spid="186" grpId="0" animBg="1"/>
      <p:bldP spid="187" grpId="0"/>
      <p:bldP spid="18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3"/>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E2141BF-B1BA-4FDA-8261-247FA3E53EBF}"/>
              </a:ext>
            </a:extLst>
          </p:cNvPr>
          <p:cNvGrpSpPr/>
          <p:nvPr/>
        </p:nvGrpSpPr>
        <p:grpSpPr>
          <a:xfrm rot="956507">
            <a:off x="2630372" y="3002029"/>
            <a:ext cx="1517855" cy="3302571"/>
            <a:chOff x="1777148" y="2713221"/>
            <a:chExt cx="1517855" cy="3302571"/>
          </a:xfrm>
        </p:grpSpPr>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777148" y="5911694"/>
              <a:ext cx="286005" cy="1040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angle 22">
            <a:hlinkClick r:id="rId4"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624" y="7353136"/>
              <a:ext cx="914400" cy="914400"/>
            </a:xfrm>
            <a:prstGeom prst="rect">
              <a:avLst/>
            </a:prstGeom>
          </p:spPr>
        </p:pic>
      </p:grpSp>
      <p:sp>
        <p:nvSpPr>
          <p:cNvPr id="101" name="Rectangle 100">
            <a:hlinkClick r:id="rId7"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414885" y="6024499"/>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55571" y="6610425"/>
            <a:ext cx="5909086" cy="503845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sp>
        <p:nvSpPr>
          <p:cNvPr id="82" name="Rectangle 81">
            <a:hlinkClick r:id="rId8"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TextBox 154">
            <a:extLst>
              <a:ext uri="{FF2B5EF4-FFF2-40B4-BE49-F238E27FC236}">
                <a16:creationId xmlns:a16="http://schemas.microsoft.com/office/drawing/2014/main" id="{F2238978-1440-415B-92B9-63EB43152C4A}"/>
              </a:ext>
            </a:extLst>
          </p:cNvPr>
          <p:cNvSpPr txBox="1"/>
          <p:nvPr/>
        </p:nvSpPr>
        <p:spPr>
          <a:xfrm>
            <a:off x="627877" y="6605804"/>
            <a:ext cx="4953912"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Route Zum Ochsen</a:t>
            </a:r>
          </a:p>
        </p:txBody>
      </p:sp>
      <p:sp>
        <p:nvSpPr>
          <p:cNvPr id="12" name="Freeform: Shape 11">
            <a:extLst>
              <a:ext uri="{FF2B5EF4-FFF2-40B4-BE49-F238E27FC236}">
                <a16:creationId xmlns:a16="http://schemas.microsoft.com/office/drawing/2014/main" id="{7DADDF12-38A4-4759-9687-94EAC25F684C}"/>
              </a:ext>
            </a:extLst>
          </p:cNvPr>
          <p:cNvSpPr/>
          <p:nvPr/>
        </p:nvSpPr>
        <p:spPr>
          <a:xfrm>
            <a:off x="2393950" y="3333750"/>
            <a:ext cx="3187700" cy="28384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7700" h="2838450">
                <a:moveTo>
                  <a:pt x="1949450" y="0"/>
                </a:moveTo>
                <a:cubicBezTo>
                  <a:pt x="1989538" y="120265"/>
                  <a:pt x="2032359" y="227623"/>
                  <a:pt x="2057400" y="349250"/>
                </a:cubicBezTo>
                <a:cubicBezTo>
                  <a:pt x="2097321" y="543152"/>
                  <a:pt x="2053465" y="384311"/>
                  <a:pt x="2101850" y="577850"/>
                </a:cubicBezTo>
                <a:cubicBezTo>
                  <a:pt x="2117221" y="639336"/>
                  <a:pt x="2133137" y="714362"/>
                  <a:pt x="2171700" y="768350"/>
                </a:cubicBezTo>
                <a:cubicBezTo>
                  <a:pt x="2187359" y="790273"/>
                  <a:pt x="2209264" y="807002"/>
                  <a:pt x="2228850" y="825500"/>
                </a:cubicBezTo>
                <a:cubicBezTo>
                  <a:pt x="2247380" y="843001"/>
                  <a:pt x="2264941" y="861942"/>
                  <a:pt x="2286000" y="876300"/>
                </a:cubicBezTo>
                <a:cubicBezTo>
                  <a:pt x="2490990" y="1016066"/>
                  <a:pt x="2507911" y="835523"/>
                  <a:pt x="2844800" y="1130300"/>
                </a:cubicBezTo>
                <a:cubicBezTo>
                  <a:pt x="2861733" y="1145117"/>
                  <a:pt x="2877009" y="1162075"/>
                  <a:pt x="2895600" y="1174750"/>
                </a:cubicBezTo>
                <a:cubicBezTo>
                  <a:pt x="2923799" y="1193977"/>
                  <a:pt x="2957759" y="1204342"/>
                  <a:pt x="2984500" y="1225550"/>
                </a:cubicBezTo>
                <a:cubicBezTo>
                  <a:pt x="3060741" y="1286017"/>
                  <a:pt x="3097964" y="1335543"/>
                  <a:pt x="3136900" y="1422400"/>
                </a:cubicBezTo>
                <a:cubicBezTo>
                  <a:pt x="3148677" y="1448671"/>
                  <a:pt x="3155317" y="1477020"/>
                  <a:pt x="3162300" y="1504950"/>
                </a:cubicBezTo>
                <a:cubicBezTo>
                  <a:pt x="3175088" y="1556100"/>
                  <a:pt x="3182024" y="1634503"/>
                  <a:pt x="3187700" y="1682750"/>
                </a:cubicBezTo>
                <a:cubicBezTo>
                  <a:pt x="3185583" y="1748367"/>
                  <a:pt x="3184141" y="1814009"/>
                  <a:pt x="3181350" y="1879600"/>
                </a:cubicBezTo>
                <a:cubicBezTo>
                  <a:pt x="3179907" y="1913502"/>
                  <a:pt x="3179799" y="1947608"/>
                  <a:pt x="3175000" y="1981200"/>
                </a:cubicBezTo>
                <a:cubicBezTo>
                  <a:pt x="3171297" y="2007119"/>
                  <a:pt x="3168271" y="2034298"/>
                  <a:pt x="3155950" y="2057400"/>
                </a:cubicBezTo>
                <a:cubicBezTo>
                  <a:pt x="3133833" y="2098868"/>
                  <a:pt x="3100965" y="2133635"/>
                  <a:pt x="3073400" y="2171700"/>
                </a:cubicBezTo>
                <a:cubicBezTo>
                  <a:pt x="2950489" y="2341435"/>
                  <a:pt x="3092296" y="2149852"/>
                  <a:pt x="2971800" y="2298700"/>
                </a:cubicBezTo>
                <a:cubicBezTo>
                  <a:pt x="2910375" y="2374578"/>
                  <a:pt x="2923668" y="2378811"/>
                  <a:pt x="2844800" y="2438400"/>
                </a:cubicBezTo>
                <a:cubicBezTo>
                  <a:pt x="2774516" y="2491504"/>
                  <a:pt x="2695194" y="2532792"/>
                  <a:pt x="2628900" y="2590800"/>
                </a:cubicBezTo>
                <a:cubicBezTo>
                  <a:pt x="2611270" y="2606227"/>
                  <a:pt x="2529659" y="2689497"/>
                  <a:pt x="2482850" y="2705100"/>
                </a:cubicBezTo>
                <a:cubicBezTo>
                  <a:pt x="2460399" y="2712584"/>
                  <a:pt x="2435958" y="2712060"/>
                  <a:pt x="2413000" y="2717800"/>
                </a:cubicBezTo>
                <a:cubicBezTo>
                  <a:pt x="2376612" y="2726897"/>
                  <a:pt x="2341803" y="2742063"/>
                  <a:pt x="2305050" y="2749550"/>
                </a:cubicBezTo>
                <a:cubicBezTo>
                  <a:pt x="2146176" y="2781913"/>
                  <a:pt x="2089883" y="2785568"/>
                  <a:pt x="1949450" y="2800350"/>
                </a:cubicBezTo>
                <a:cubicBezTo>
                  <a:pt x="1829091" y="2791092"/>
                  <a:pt x="1879561" y="2800514"/>
                  <a:pt x="1733550" y="2755900"/>
                </a:cubicBezTo>
                <a:cubicBezTo>
                  <a:pt x="1701543" y="2746120"/>
                  <a:pt x="1670192" y="2734297"/>
                  <a:pt x="1638300" y="2724150"/>
                </a:cubicBezTo>
                <a:cubicBezTo>
                  <a:pt x="1623616" y="2719478"/>
                  <a:pt x="1609188" y="2712934"/>
                  <a:pt x="1593850" y="2711450"/>
                </a:cubicBezTo>
                <a:cubicBezTo>
                  <a:pt x="1543242" y="2706552"/>
                  <a:pt x="1492250" y="2707217"/>
                  <a:pt x="1441450" y="2705100"/>
                </a:cubicBezTo>
                <a:cubicBezTo>
                  <a:pt x="1260059" y="2635334"/>
                  <a:pt x="1333553" y="2655901"/>
                  <a:pt x="1225550" y="2628900"/>
                </a:cubicBezTo>
                <a:cubicBezTo>
                  <a:pt x="1168400" y="2635250"/>
                  <a:pt x="1107217" y="2625926"/>
                  <a:pt x="1054100" y="2647950"/>
                </a:cubicBezTo>
                <a:cubicBezTo>
                  <a:pt x="1015388" y="2664001"/>
                  <a:pt x="994833" y="2707217"/>
                  <a:pt x="965200" y="2736850"/>
                </a:cubicBezTo>
                <a:cubicBezTo>
                  <a:pt x="948267" y="2753783"/>
                  <a:pt x="936823" y="2779242"/>
                  <a:pt x="914400" y="2787650"/>
                </a:cubicBezTo>
                <a:cubicBezTo>
                  <a:pt x="898751" y="2793519"/>
                  <a:pt x="820851" y="2823446"/>
                  <a:pt x="806450" y="2825750"/>
                </a:cubicBezTo>
                <a:cubicBezTo>
                  <a:pt x="790097" y="2828366"/>
                  <a:pt x="579413" y="2838372"/>
                  <a:pt x="577850" y="2838450"/>
                </a:cubicBezTo>
                <a:cubicBezTo>
                  <a:pt x="514350" y="2836333"/>
                  <a:pt x="450677" y="2837235"/>
                  <a:pt x="387350" y="2832100"/>
                </a:cubicBezTo>
                <a:cubicBezTo>
                  <a:pt x="371991" y="2830855"/>
                  <a:pt x="357849" y="2823137"/>
                  <a:pt x="342900" y="2819400"/>
                </a:cubicBezTo>
                <a:cubicBezTo>
                  <a:pt x="183562" y="2779566"/>
                  <a:pt x="357058" y="2828353"/>
                  <a:pt x="254000" y="2794000"/>
                </a:cubicBezTo>
                <a:cubicBezTo>
                  <a:pt x="239381" y="2789127"/>
                  <a:pt x="224169" y="2786173"/>
                  <a:pt x="209550" y="2781300"/>
                </a:cubicBezTo>
                <a:cubicBezTo>
                  <a:pt x="164373" y="2766241"/>
                  <a:pt x="88925" y="2734146"/>
                  <a:pt x="57150" y="2711450"/>
                </a:cubicBezTo>
                <a:cubicBezTo>
                  <a:pt x="8849" y="2676949"/>
                  <a:pt x="28986" y="2687843"/>
                  <a:pt x="0" y="267335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6" name="Group 155">
            <a:extLst>
              <a:ext uri="{FF2B5EF4-FFF2-40B4-BE49-F238E27FC236}">
                <a16:creationId xmlns:a16="http://schemas.microsoft.com/office/drawing/2014/main" id="{237DA5B0-E396-48B4-BAD1-6F33F3765782}"/>
              </a:ext>
            </a:extLst>
          </p:cNvPr>
          <p:cNvGrpSpPr/>
          <p:nvPr/>
        </p:nvGrpSpPr>
        <p:grpSpPr>
          <a:xfrm rot="19595975">
            <a:off x="940144" y="3817124"/>
            <a:ext cx="1032542" cy="2169351"/>
            <a:chOff x="1746931" y="2745379"/>
            <a:chExt cx="1507867" cy="3266295"/>
          </a:xfrm>
        </p:grpSpPr>
        <p:cxnSp>
          <p:nvCxnSpPr>
            <p:cNvPr id="157" name="Straight Connector 156">
              <a:extLst>
                <a:ext uri="{FF2B5EF4-FFF2-40B4-BE49-F238E27FC236}">
                  <a16:creationId xmlns:a16="http://schemas.microsoft.com/office/drawing/2014/main" id="{F1C8F9F1-70D6-4255-A586-D66426FD7227}"/>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61CE9-6EC9-4021-AE59-0DC3776AA594}"/>
                </a:ext>
              </a:extLst>
            </p:cNvPr>
            <p:cNvCxnSpPr>
              <a:cxnSpLocks/>
            </p:cNvCxnSpPr>
            <p:nvPr/>
          </p:nvCxnSpPr>
          <p:spPr>
            <a:xfrm rot="2004025" flipV="1">
              <a:off x="2892012" y="2745379"/>
              <a:ext cx="362786" cy="929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A194AF-0B9E-493D-859D-8C134F237195}"/>
                </a:ext>
              </a:extLst>
            </p:cNvPr>
            <p:cNvCxnSpPr>
              <a:cxnSpLocks/>
            </p:cNvCxnSpPr>
            <p:nvPr/>
          </p:nvCxnSpPr>
          <p:spPr>
            <a:xfrm rot="2004025" flipV="1">
              <a:off x="1746931" y="5919986"/>
              <a:ext cx="357833" cy="916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7D7E9CB-F2E3-4409-93BB-000695CBD16A}"/>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E42620A-0829-4392-A038-71963B26EBB6}"/>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B48167F-B799-45EC-B257-679E7E62DF36}"/>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1B964EF-7102-4514-83F3-3CFA70CEF84A}"/>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7DF4EE-707A-4D5F-AE3B-87DDA2DA27C6}"/>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DF249657-54A8-44E0-A33D-87B1AEA3E42A}"/>
                  </a:ext>
                </a:extLst>
              </p14:cNvPr>
              <p14:cNvContentPartPr/>
              <p14:nvPr/>
            </p14:nvContentPartPr>
            <p14:xfrm>
              <a:off x="2346530" y="3328680"/>
              <a:ext cx="2227320" cy="2701800"/>
            </p14:xfrm>
          </p:contentPart>
        </mc:Choice>
        <mc:Fallback xmlns="">
          <p:pic>
            <p:nvPicPr>
              <p:cNvPr id="43" name="Ink 42">
                <a:extLst>
                  <a:ext uri="{FF2B5EF4-FFF2-40B4-BE49-F238E27FC236}">
                    <a16:creationId xmlns:a16="http://schemas.microsoft.com/office/drawing/2014/main" id="{DF249657-54A8-44E0-A33D-87B1AEA3E42A}"/>
                  </a:ext>
                </a:extLst>
              </p:cNvPr>
              <p:cNvPicPr/>
              <p:nvPr/>
            </p:nvPicPr>
            <p:blipFill>
              <a:blip r:embed="rId14"/>
              <a:stretch>
                <a:fillRect/>
              </a:stretch>
            </p:blipFill>
            <p:spPr>
              <a:xfrm>
                <a:off x="2318090" y="3300236"/>
                <a:ext cx="2284200" cy="2758688"/>
              </a:xfrm>
              <a:prstGeom prst="rect">
                <a:avLst/>
              </a:prstGeom>
            </p:spPr>
          </p:pic>
        </mc:Fallback>
      </mc:AlternateContent>
      <p:sp>
        <p:nvSpPr>
          <p:cNvPr id="10" name="Freeform: Shape 9">
            <a:extLst>
              <a:ext uri="{FF2B5EF4-FFF2-40B4-BE49-F238E27FC236}">
                <a16:creationId xmlns:a16="http://schemas.microsoft.com/office/drawing/2014/main" id="{8941CB59-ECB6-4078-B737-0D672FD43DEE}"/>
              </a:ext>
            </a:extLst>
          </p:cNvPr>
          <p:cNvSpPr/>
          <p:nvPr/>
        </p:nvSpPr>
        <p:spPr>
          <a:xfrm>
            <a:off x="2362199" y="3019882"/>
            <a:ext cx="1833563" cy="1501318"/>
          </a:xfrm>
          <a:custGeom>
            <a:avLst/>
            <a:gdLst>
              <a:gd name="connsiteX0" fmla="*/ 1809750 w 1809750"/>
              <a:gd name="connsiteY0" fmla="*/ 146050 h 1371600"/>
              <a:gd name="connsiteX1" fmla="*/ 1676400 w 1809750"/>
              <a:gd name="connsiteY1" fmla="*/ 139700 h 1371600"/>
              <a:gd name="connsiteX2" fmla="*/ 1174750 w 1809750"/>
              <a:gd name="connsiteY2" fmla="*/ 12700 h 1371600"/>
              <a:gd name="connsiteX3" fmla="*/ 984250 w 1809750"/>
              <a:gd name="connsiteY3" fmla="*/ 0 h 1371600"/>
              <a:gd name="connsiteX4" fmla="*/ 908050 w 1809750"/>
              <a:gd name="connsiteY4" fmla="*/ 19050 h 1371600"/>
              <a:gd name="connsiteX5" fmla="*/ 812800 w 1809750"/>
              <a:gd name="connsiteY5" fmla="*/ 76200 h 1371600"/>
              <a:gd name="connsiteX6" fmla="*/ 762000 w 1809750"/>
              <a:gd name="connsiteY6" fmla="*/ 133350 h 1371600"/>
              <a:gd name="connsiteX7" fmla="*/ 679450 w 1809750"/>
              <a:gd name="connsiteY7" fmla="*/ 279400 h 1371600"/>
              <a:gd name="connsiteX8" fmla="*/ 654050 w 1809750"/>
              <a:gd name="connsiteY8" fmla="*/ 355600 h 1371600"/>
              <a:gd name="connsiteX9" fmla="*/ 635000 w 1809750"/>
              <a:gd name="connsiteY9" fmla="*/ 533400 h 1371600"/>
              <a:gd name="connsiteX10" fmla="*/ 609600 w 1809750"/>
              <a:gd name="connsiteY10" fmla="*/ 622300 h 1371600"/>
              <a:gd name="connsiteX11" fmla="*/ 527050 w 1809750"/>
              <a:gd name="connsiteY11" fmla="*/ 762000 h 1371600"/>
              <a:gd name="connsiteX12" fmla="*/ 501650 w 1809750"/>
              <a:gd name="connsiteY12" fmla="*/ 812800 h 1371600"/>
              <a:gd name="connsiteX13" fmla="*/ 444500 w 1809750"/>
              <a:gd name="connsiteY13" fmla="*/ 844550 h 1371600"/>
              <a:gd name="connsiteX14" fmla="*/ 247650 w 1809750"/>
              <a:gd name="connsiteY14" fmla="*/ 889000 h 1371600"/>
              <a:gd name="connsiteX15" fmla="*/ 63500 w 1809750"/>
              <a:gd name="connsiteY15" fmla="*/ 920750 h 1371600"/>
              <a:gd name="connsiteX16" fmla="*/ 44450 w 1809750"/>
              <a:gd name="connsiteY16" fmla="*/ 958850 h 1371600"/>
              <a:gd name="connsiteX17" fmla="*/ 31750 w 1809750"/>
              <a:gd name="connsiteY17" fmla="*/ 1066800 h 1371600"/>
              <a:gd name="connsiteX18" fmla="*/ 25400 w 1809750"/>
              <a:gd name="connsiteY18" fmla="*/ 1130300 h 1371600"/>
              <a:gd name="connsiteX19" fmla="*/ 19050 w 1809750"/>
              <a:gd name="connsiteY19" fmla="*/ 1162050 h 1371600"/>
              <a:gd name="connsiteX20" fmla="*/ 6350 w 1809750"/>
              <a:gd name="connsiteY20" fmla="*/ 1257300 h 1371600"/>
              <a:gd name="connsiteX21" fmla="*/ 0 w 1809750"/>
              <a:gd name="connsiteY21"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0" h="1371600">
                <a:moveTo>
                  <a:pt x="1809750" y="146050"/>
                </a:moveTo>
                <a:cubicBezTo>
                  <a:pt x="1765300" y="143933"/>
                  <a:pt x="1719950" y="148846"/>
                  <a:pt x="1676400" y="139700"/>
                </a:cubicBezTo>
                <a:cubicBezTo>
                  <a:pt x="1507590" y="104250"/>
                  <a:pt x="1346860" y="24174"/>
                  <a:pt x="1174750" y="12700"/>
                </a:cubicBezTo>
                <a:lnTo>
                  <a:pt x="984250" y="0"/>
                </a:lnTo>
                <a:cubicBezTo>
                  <a:pt x="958850" y="6350"/>
                  <a:pt x="931975" y="8417"/>
                  <a:pt x="908050" y="19050"/>
                </a:cubicBezTo>
                <a:cubicBezTo>
                  <a:pt x="874215" y="34088"/>
                  <a:pt x="841959" y="53380"/>
                  <a:pt x="812800" y="76200"/>
                </a:cubicBezTo>
                <a:cubicBezTo>
                  <a:pt x="792728" y="91908"/>
                  <a:pt x="777293" y="112960"/>
                  <a:pt x="762000" y="133350"/>
                </a:cubicBezTo>
                <a:cubicBezTo>
                  <a:pt x="734012" y="170668"/>
                  <a:pt x="697265" y="236644"/>
                  <a:pt x="679450" y="279400"/>
                </a:cubicBezTo>
                <a:cubicBezTo>
                  <a:pt x="669152" y="304114"/>
                  <a:pt x="662517" y="330200"/>
                  <a:pt x="654050" y="355600"/>
                </a:cubicBezTo>
                <a:cubicBezTo>
                  <a:pt x="649843" y="410297"/>
                  <a:pt x="646010" y="480187"/>
                  <a:pt x="635000" y="533400"/>
                </a:cubicBezTo>
                <a:cubicBezTo>
                  <a:pt x="628756" y="563580"/>
                  <a:pt x="620663" y="593535"/>
                  <a:pt x="609600" y="622300"/>
                </a:cubicBezTo>
                <a:cubicBezTo>
                  <a:pt x="576468" y="708444"/>
                  <a:pt x="572753" y="687214"/>
                  <a:pt x="527050" y="762000"/>
                </a:cubicBezTo>
                <a:cubicBezTo>
                  <a:pt x="517178" y="778154"/>
                  <a:pt x="515037" y="799413"/>
                  <a:pt x="501650" y="812800"/>
                </a:cubicBezTo>
                <a:cubicBezTo>
                  <a:pt x="486240" y="828210"/>
                  <a:pt x="464447" y="835773"/>
                  <a:pt x="444500" y="844550"/>
                </a:cubicBezTo>
                <a:cubicBezTo>
                  <a:pt x="335982" y="892298"/>
                  <a:pt x="358864" y="881586"/>
                  <a:pt x="247650" y="889000"/>
                </a:cubicBezTo>
                <a:cubicBezTo>
                  <a:pt x="186267" y="899583"/>
                  <a:pt x="122406" y="900501"/>
                  <a:pt x="63500" y="920750"/>
                </a:cubicBezTo>
                <a:cubicBezTo>
                  <a:pt x="50072" y="925366"/>
                  <a:pt x="47466" y="944975"/>
                  <a:pt x="44450" y="958850"/>
                </a:cubicBezTo>
                <a:cubicBezTo>
                  <a:pt x="36753" y="994255"/>
                  <a:pt x="35751" y="1030790"/>
                  <a:pt x="31750" y="1066800"/>
                </a:cubicBezTo>
                <a:cubicBezTo>
                  <a:pt x="29401" y="1087942"/>
                  <a:pt x="28211" y="1109214"/>
                  <a:pt x="25400" y="1130300"/>
                </a:cubicBezTo>
                <a:cubicBezTo>
                  <a:pt x="23974" y="1140998"/>
                  <a:pt x="20576" y="1151366"/>
                  <a:pt x="19050" y="1162050"/>
                </a:cubicBezTo>
                <a:cubicBezTo>
                  <a:pt x="-4265" y="1325258"/>
                  <a:pt x="26292" y="1137647"/>
                  <a:pt x="6350" y="1257300"/>
                </a:cubicBezTo>
                <a:cubicBezTo>
                  <a:pt x="-124" y="1367363"/>
                  <a:pt x="0" y="1329204"/>
                  <a:pt x="0" y="137160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Freeform: Shape 1">
            <a:extLst>
              <a:ext uri="{FF2B5EF4-FFF2-40B4-BE49-F238E27FC236}">
                <a16:creationId xmlns:a16="http://schemas.microsoft.com/office/drawing/2014/main" id="{3CCFA3C2-D704-4F3D-A4A8-01FA1087A6A4}"/>
              </a:ext>
            </a:extLst>
          </p:cNvPr>
          <p:cNvSpPr/>
          <p:nvPr/>
        </p:nvSpPr>
        <p:spPr>
          <a:xfrm>
            <a:off x="1333500" y="3803641"/>
            <a:ext cx="1054100" cy="2181203"/>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4100" h="225425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76290" y="1405872"/>
                  <a:pt x="965200" y="1435109"/>
                </a:cubicBezTo>
                <a:cubicBezTo>
                  <a:pt x="888974" y="1636070"/>
                  <a:pt x="993498" y="1371869"/>
                  <a:pt x="908050" y="1574809"/>
                </a:cubicBezTo>
                <a:cubicBezTo>
                  <a:pt x="901032" y="1591477"/>
                  <a:pt x="897574" y="1609686"/>
                  <a:pt x="889000" y="1625609"/>
                </a:cubicBezTo>
                <a:cubicBezTo>
                  <a:pt x="867831" y="1664923"/>
                  <a:pt x="857438" y="1716936"/>
                  <a:pt x="819150" y="1739909"/>
                </a:cubicBezTo>
                <a:cubicBezTo>
                  <a:pt x="808567" y="1746259"/>
                  <a:pt x="796574" y="1750703"/>
                  <a:pt x="787400" y="1758959"/>
                </a:cubicBezTo>
                <a:cubicBezTo>
                  <a:pt x="770732" y="1773961"/>
                  <a:pt x="728909" y="1834228"/>
                  <a:pt x="717550" y="1847859"/>
                </a:cubicBezTo>
                <a:cubicBezTo>
                  <a:pt x="699320" y="1869736"/>
                  <a:pt x="678357" y="1889258"/>
                  <a:pt x="660400" y="1911359"/>
                </a:cubicBezTo>
                <a:cubicBezTo>
                  <a:pt x="633015" y="1945064"/>
                  <a:pt x="634209" y="1956995"/>
                  <a:pt x="609600" y="1993909"/>
                </a:cubicBezTo>
                <a:cubicBezTo>
                  <a:pt x="474591" y="2196422"/>
                  <a:pt x="668091" y="1887957"/>
                  <a:pt x="539750" y="2101859"/>
                </a:cubicBezTo>
                <a:cubicBezTo>
                  <a:pt x="531897" y="2114947"/>
                  <a:pt x="521586" y="2126520"/>
                  <a:pt x="514350" y="2139959"/>
                </a:cubicBezTo>
                <a:cubicBezTo>
                  <a:pt x="506707" y="2154152"/>
                  <a:pt x="503298" y="2170413"/>
                  <a:pt x="495300" y="2184409"/>
                </a:cubicBezTo>
                <a:cubicBezTo>
                  <a:pt x="486266" y="2200218"/>
                  <a:pt x="473326" y="2213497"/>
                  <a:pt x="463550" y="2228859"/>
                </a:cubicBezTo>
                <a:cubicBezTo>
                  <a:pt x="458468" y="2236845"/>
                  <a:pt x="450850" y="2254259"/>
                  <a:pt x="450850" y="2254259"/>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BFAD8D4F-C210-4A04-847E-B98CB3848B28}"/>
              </a:ext>
            </a:extLst>
          </p:cNvPr>
          <p:cNvSpPr/>
          <p:nvPr/>
        </p:nvSpPr>
        <p:spPr>
          <a:xfrm>
            <a:off x="952500" y="3869678"/>
            <a:ext cx="606264" cy="2152777"/>
          </a:xfrm>
          <a:custGeom>
            <a:avLst/>
            <a:gdLst>
              <a:gd name="connsiteX0" fmla="*/ 76200 w 565150"/>
              <a:gd name="connsiteY0" fmla="*/ 0 h 2190971"/>
              <a:gd name="connsiteX1" fmla="*/ 31750 w 565150"/>
              <a:gd name="connsiteY1" fmla="*/ 12700 h 2190971"/>
              <a:gd name="connsiteX2" fmla="*/ 6350 w 565150"/>
              <a:gd name="connsiteY2" fmla="*/ 101600 h 2190971"/>
              <a:gd name="connsiteX3" fmla="*/ 12700 w 565150"/>
              <a:gd name="connsiteY3" fmla="*/ 387350 h 2190971"/>
              <a:gd name="connsiteX4" fmla="*/ 19050 w 565150"/>
              <a:gd name="connsiteY4" fmla="*/ 495300 h 2190971"/>
              <a:gd name="connsiteX5" fmla="*/ 25400 w 565150"/>
              <a:gd name="connsiteY5" fmla="*/ 615950 h 2190971"/>
              <a:gd name="connsiteX6" fmla="*/ 50800 w 565150"/>
              <a:gd name="connsiteY6" fmla="*/ 908050 h 2190971"/>
              <a:gd name="connsiteX7" fmla="*/ 63500 w 565150"/>
              <a:gd name="connsiteY7" fmla="*/ 984250 h 2190971"/>
              <a:gd name="connsiteX8" fmla="*/ 69850 w 565150"/>
              <a:gd name="connsiteY8" fmla="*/ 1098550 h 2190971"/>
              <a:gd name="connsiteX9" fmla="*/ 69850 w 565150"/>
              <a:gd name="connsiteY9" fmla="*/ 1257300 h 2190971"/>
              <a:gd name="connsiteX10" fmla="*/ 44450 w 565150"/>
              <a:gd name="connsiteY10" fmla="*/ 1333500 h 2190971"/>
              <a:gd name="connsiteX11" fmla="*/ 0 w 565150"/>
              <a:gd name="connsiteY11" fmla="*/ 1517650 h 2190971"/>
              <a:gd name="connsiteX12" fmla="*/ 6350 w 565150"/>
              <a:gd name="connsiteY12" fmla="*/ 1612900 h 2190971"/>
              <a:gd name="connsiteX13" fmla="*/ 120650 w 565150"/>
              <a:gd name="connsiteY13" fmla="*/ 1790700 h 2190971"/>
              <a:gd name="connsiteX14" fmla="*/ 203200 w 565150"/>
              <a:gd name="connsiteY14" fmla="*/ 1847850 h 2190971"/>
              <a:gd name="connsiteX15" fmla="*/ 260350 w 565150"/>
              <a:gd name="connsiteY15" fmla="*/ 1898650 h 2190971"/>
              <a:gd name="connsiteX16" fmla="*/ 361950 w 565150"/>
              <a:gd name="connsiteY16" fmla="*/ 2006600 h 2190971"/>
              <a:gd name="connsiteX17" fmla="*/ 368300 w 565150"/>
              <a:gd name="connsiteY17" fmla="*/ 2025650 h 2190971"/>
              <a:gd name="connsiteX18" fmla="*/ 450850 w 565150"/>
              <a:gd name="connsiteY18" fmla="*/ 2127250 h 2190971"/>
              <a:gd name="connsiteX19" fmla="*/ 469900 w 565150"/>
              <a:gd name="connsiteY19" fmla="*/ 2165350 h 2190971"/>
              <a:gd name="connsiteX20" fmla="*/ 514350 w 565150"/>
              <a:gd name="connsiteY20" fmla="*/ 2184400 h 2190971"/>
              <a:gd name="connsiteX21" fmla="*/ 565150 w 565150"/>
              <a:gd name="connsiteY21" fmla="*/ 2190750 h 219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150" h="2190971">
                <a:moveTo>
                  <a:pt x="76200" y="0"/>
                </a:moveTo>
                <a:cubicBezTo>
                  <a:pt x="61383" y="4233"/>
                  <a:pt x="40480" y="2"/>
                  <a:pt x="31750" y="12700"/>
                </a:cubicBezTo>
                <a:cubicBezTo>
                  <a:pt x="14290" y="38096"/>
                  <a:pt x="6350" y="101600"/>
                  <a:pt x="6350" y="101600"/>
                </a:cubicBezTo>
                <a:cubicBezTo>
                  <a:pt x="8467" y="196850"/>
                  <a:pt x="9628" y="292126"/>
                  <a:pt x="12700" y="387350"/>
                </a:cubicBezTo>
                <a:cubicBezTo>
                  <a:pt x="13862" y="423377"/>
                  <a:pt x="17051" y="459310"/>
                  <a:pt x="19050" y="495300"/>
                </a:cubicBezTo>
                <a:cubicBezTo>
                  <a:pt x="21284" y="535510"/>
                  <a:pt x="22779" y="575763"/>
                  <a:pt x="25400" y="615950"/>
                </a:cubicBezTo>
                <a:cubicBezTo>
                  <a:pt x="31180" y="704571"/>
                  <a:pt x="39092" y="817315"/>
                  <a:pt x="50800" y="908050"/>
                </a:cubicBezTo>
                <a:cubicBezTo>
                  <a:pt x="54095" y="933589"/>
                  <a:pt x="59267" y="958850"/>
                  <a:pt x="63500" y="984250"/>
                </a:cubicBezTo>
                <a:cubicBezTo>
                  <a:pt x="65617" y="1022350"/>
                  <a:pt x="67393" y="1060470"/>
                  <a:pt x="69850" y="1098550"/>
                </a:cubicBezTo>
                <a:cubicBezTo>
                  <a:pt x="74967" y="1177861"/>
                  <a:pt x="81436" y="1180059"/>
                  <a:pt x="69850" y="1257300"/>
                </a:cubicBezTo>
                <a:cubicBezTo>
                  <a:pt x="47178" y="1408449"/>
                  <a:pt x="69119" y="1243047"/>
                  <a:pt x="44450" y="1333500"/>
                </a:cubicBezTo>
                <a:cubicBezTo>
                  <a:pt x="27835" y="1394421"/>
                  <a:pt x="0" y="1517650"/>
                  <a:pt x="0" y="1517650"/>
                </a:cubicBezTo>
                <a:cubicBezTo>
                  <a:pt x="2117" y="1549400"/>
                  <a:pt x="-3713" y="1582712"/>
                  <a:pt x="6350" y="1612900"/>
                </a:cubicBezTo>
                <a:cubicBezTo>
                  <a:pt x="18434" y="1649152"/>
                  <a:pt x="82787" y="1756443"/>
                  <a:pt x="120650" y="1790700"/>
                </a:cubicBezTo>
                <a:cubicBezTo>
                  <a:pt x="145467" y="1813154"/>
                  <a:pt x="176718" y="1827386"/>
                  <a:pt x="203200" y="1847850"/>
                </a:cubicBezTo>
                <a:cubicBezTo>
                  <a:pt x="223368" y="1863435"/>
                  <a:pt x="241871" y="1881095"/>
                  <a:pt x="260350" y="1898650"/>
                </a:cubicBezTo>
                <a:cubicBezTo>
                  <a:pt x="325582" y="1960620"/>
                  <a:pt x="317308" y="1953029"/>
                  <a:pt x="361950" y="2006600"/>
                </a:cubicBezTo>
                <a:cubicBezTo>
                  <a:pt x="364067" y="2012950"/>
                  <a:pt x="364706" y="2020003"/>
                  <a:pt x="368300" y="2025650"/>
                </a:cubicBezTo>
                <a:cubicBezTo>
                  <a:pt x="430624" y="2123588"/>
                  <a:pt x="381062" y="2029547"/>
                  <a:pt x="450850" y="2127250"/>
                </a:cubicBezTo>
                <a:cubicBezTo>
                  <a:pt x="459103" y="2138804"/>
                  <a:pt x="459346" y="2155851"/>
                  <a:pt x="469900" y="2165350"/>
                </a:cubicBezTo>
                <a:cubicBezTo>
                  <a:pt x="481882" y="2176134"/>
                  <a:pt x="499200" y="2178891"/>
                  <a:pt x="514350" y="2184400"/>
                </a:cubicBezTo>
                <a:cubicBezTo>
                  <a:pt x="537460" y="2192803"/>
                  <a:pt x="541213" y="2190750"/>
                  <a:pt x="565150" y="2190750"/>
                </a:cubicBezTo>
              </a:path>
            </a:pathLst>
          </a:cu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7" name="Straight Connector 46">
            <a:extLst>
              <a:ext uri="{FF2B5EF4-FFF2-40B4-BE49-F238E27FC236}">
                <a16:creationId xmlns:a16="http://schemas.microsoft.com/office/drawing/2014/main" id="{8678C4F0-ED55-4FE8-9001-B3B045B3126A}"/>
              </a:ext>
            </a:extLst>
          </p:cNvPr>
          <p:cNvCxnSpPr>
            <a:cxnSpLocks/>
            <a:stCxn id="5" idx="4"/>
            <a:endCxn id="2" idx="30"/>
          </p:cNvCxnSpPr>
          <p:nvPr/>
        </p:nvCxnSpPr>
        <p:spPr>
          <a:xfrm flipH="1">
            <a:off x="1784350" y="5969000"/>
            <a:ext cx="468629" cy="15844"/>
          </a:xfrm>
          <a:prstGeom prst="line">
            <a:avLst/>
          </a:prstGeom>
          <a:ln w="57150">
            <a:solidFill>
              <a:srgbClr val="0077BA"/>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BE3C305D-20C6-4811-9AA5-92F212A3B3C5}"/>
              </a:ext>
            </a:extLst>
          </p:cNvPr>
          <p:cNvSpPr/>
          <p:nvPr/>
        </p:nvSpPr>
        <p:spPr>
          <a:xfrm>
            <a:off x="2241549" y="5240740"/>
            <a:ext cx="45719" cy="728260"/>
          </a:xfrm>
          <a:custGeom>
            <a:avLst/>
            <a:gdLst>
              <a:gd name="connsiteX0" fmla="*/ 25400 w 25400"/>
              <a:gd name="connsiteY0" fmla="*/ 0 h 673100"/>
              <a:gd name="connsiteX1" fmla="*/ 12700 w 25400"/>
              <a:gd name="connsiteY1" fmla="*/ 76200 h 673100"/>
              <a:gd name="connsiteX2" fmla="*/ 6350 w 25400"/>
              <a:gd name="connsiteY2" fmla="*/ 355600 h 673100"/>
              <a:gd name="connsiteX3" fmla="*/ 0 w 25400"/>
              <a:gd name="connsiteY3" fmla="*/ 552450 h 673100"/>
              <a:gd name="connsiteX4" fmla="*/ 6350 w 25400"/>
              <a:gd name="connsiteY4" fmla="*/ 673100 h 67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673100">
                <a:moveTo>
                  <a:pt x="25400" y="0"/>
                </a:moveTo>
                <a:cubicBezTo>
                  <a:pt x="21240" y="20798"/>
                  <a:pt x="13468" y="56605"/>
                  <a:pt x="12700" y="76200"/>
                </a:cubicBezTo>
                <a:cubicBezTo>
                  <a:pt x="9050" y="169286"/>
                  <a:pt x="8833" y="262476"/>
                  <a:pt x="6350" y="355600"/>
                </a:cubicBezTo>
                <a:cubicBezTo>
                  <a:pt x="4600" y="421227"/>
                  <a:pt x="2117" y="486833"/>
                  <a:pt x="0" y="552450"/>
                </a:cubicBezTo>
                <a:cubicBezTo>
                  <a:pt x="6599" y="664626"/>
                  <a:pt x="6350" y="624354"/>
                  <a:pt x="6350" y="6731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3936" y="2970413"/>
            <a:ext cx="914400" cy="914400"/>
          </a:xfrm>
          <a:prstGeom prst="rect">
            <a:avLst/>
          </a:prstGeom>
        </p:spPr>
      </p:pic>
      <p:sp>
        <p:nvSpPr>
          <p:cNvPr id="175" name="TextBox 174">
            <a:extLst>
              <a:ext uri="{FF2B5EF4-FFF2-40B4-BE49-F238E27FC236}">
                <a16:creationId xmlns:a16="http://schemas.microsoft.com/office/drawing/2014/main" id="{F3418E49-DFC1-4911-BD1D-7222A28458CC}"/>
              </a:ext>
            </a:extLst>
          </p:cNvPr>
          <p:cNvSpPr txBox="1"/>
          <p:nvPr/>
        </p:nvSpPr>
        <p:spPr>
          <a:xfrm>
            <a:off x="2672233" y="635932"/>
            <a:ext cx="5492091" cy="584775"/>
          </a:xfrm>
          <a:prstGeom prst="rect">
            <a:avLst/>
          </a:prstGeom>
          <a:noFill/>
        </p:spPr>
        <p:txBody>
          <a:bodyPr wrap="square" rtlCol="0">
            <a:spAutoFit/>
          </a:bodyPr>
          <a:lstStyle/>
          <a:p>
            <a:r>
              <a:rPr lang="de-CH" sz="3200" dirty="0">
                <a:solidFill>
                  <a:schemeClr val="bg1"/>
                </a:solidFill>
                <a:latin typeface="Artifakt Element Black" panose="020B0A03050000020004" pitchFamily="34" charset="0"/>
                <a:ea typeface="Artifakt Element Black" panose="020B0A03050000020004" pitchFamily="34" charset="0"/>
              </a:rPr>
              <a:t>Navi</a:t>
            </a:r>
          </a:p>
        </p:txBody>
      </p:sp>
      <p:pic>
        <p:nvPicPr>
          <p:cNvPr id="134" name="Graphic 133" descr="Ski Gondola with solid fill">
            <a:extLst>
              <a:ext uri="{FF2B5EF4-FFF2-40B4-BE49-F238E27FC236}">
                <a16:creationId xmlns:a16="http://schemas.microsoft.com/office/drawing/2014/main" id="{E5B8C916-D7B7-4F3F-95AB-F10F771CF7A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3113" y="10889384"/>
            <a:ext cx="505651" cy="438436"/>
          </a:xfrm>
          <a:prstGeom prst="rect">
            <a:avLst/>
          </a:prstGeom>
        </p:spPr>
      </p:pic>
      <p:sp>
        <p:nvSpPr>
          <p:cNvPr id="165" name="TextBox 164">
            <a:extLst>
              <a:ext uri="{FF2B5EF4-FFF2-40B4-BE49-F238E27FC236}">
                <a16:creationId xmlns:a16="http://schemas.microsoft.com/office/drawing/2014/main" id="{65E7F3EC-F28F-4B2F-A604-5B4DBF48E1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67" name="Rectangle: Rounded Corners 166">
            <a:extLst>
              <a:ext uri="{FF2B5EF4-FFF2-40B4-BE49-F238E27FC236}">
                <a16:creationId xmlns:a16="http://schemas.microsoft.com/office/drawing/2014/main" id="{3601F3E1-14D4-417F-AEF7-5820C733C4E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Rounded Corners 167">
            <a:hlinkClick r:id="rId19" action="ppaction://hlinksldjump"/>
            <a:extLst>
              <a:ext uri="{FF2B5EF4-FFF2-40B4-BE49-F238E27FC236}">
                <a16:creationId xmlns:a16="http://schemas.microsoft.com/office/drawing/2014/main" id="{A37C9A9D-3CF1-4F68-B728-179E137A75A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76" name="Oval 175">
            <a:extLst>
              <a:ext uri="{FF2B5EF4-FFF2-40B4-BE49-F238E27FC236}">
                <a16:creationId xmlns:a16="http://schemas.microsoft.com/office/drawing/2014/main" id="{104BCC89-6C07-4840-98A7-EFA099320BF4}"/>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TextBox 176">
            <a:extLst>
              <a:ext uri="{FF2B5EF4-FFF2-40B4-BE49-F238E27FC236}">
                <a16:creationId xmlns:a16="http://schemas.microsoft.com/office/drawing/2014/main" id="{24A06954-C673-4138-A3E1-02B77C802CD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78" name="Oval 177">
            <a:extLst>
              <a:ext uri="{FF2B5EF4-FFF2-40B4-BE49-F238E27FC236}">
                <a16:creationId xmlns:a16="http://schemas.microsoft.com/office/drawing/2014/main" id="{3089E7E1-0FC0-43CD-9672-B29C4B4E0982}"/>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79" name="TextBox 178">
            <a:extLst>
              <a:ext uri="{FF2B5EF4-FFF2-40B4-BE49-F238E27FC236}">
                <a16:creationId xmlns:a16="http://schemas.microsoft.com/office/drawing/2014/main" id="{35C76569-0538-4EF7-AD97-B44428E05F9F}"/>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80" name="Rectangle 179">
            <a:hlinkClick r:id="rId19" action="ppaction://hlinksldjump"/>
            <a:extLst>
              <a:ext uri="{FF2B5EF4-FFF2-40B4-BE49-F238E27FC236}">
                <a16:creationId xmlns:a16="http://schemas.microsoft.com/office/drawing/2014/main" id="{7A409FCD-94EE-4710-A214-FABA71CB633F}"/>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TextBox 180">
            <a:extLst>
              <a:ext uri="{FF2B5EF4-FFF2-40B4-BE49-F238E27FC236}">
                <a16:creationId xmlns:a16="http://schemas.microsoft.com/office/drawing/2014/main" id="{1A18ED03-D018-4806-924D-3B32F163CDD8}"/>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82" name="Rectangle: Rounded Corners 181">
            <a:extLst>
              <a:ext uri="{FF2B5EF4-FFF2-40B4-BE49-F238E27FC236}">
                <a16:creationId xmlns:a16="http://schemas.microsoft.com/office/drawing/2014/main" id="{D99375EA-9A97-447B-8A34-A7455435212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3" name="Rectangle: Rounded Corners 182">
            <a:hlinkClick r:id="rId19" action="ppaction://hlinksldjump"/>
            <a:extLst>
              <a:ext uri="{FF2B5EF4-FFF2-40B4-BE49-F238E27FC236}">
                <a16:creationId xmlns:a16="http://schemas.microsoft.com/office/drawing/2014/main" id="{65EF7B53-7E40-4C96-BFDC-E97829C92520}"/>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84" name="Oval 183">
            <a:extLst>
              <a:ext uri="{FF2B5EF4-FFF2-40B4-BE49-F238E27FC236}">
                <a16:creationId xmlns:a16="http://schemas.microsoft.com/office/drawing/2014/main" id="{D0A63EC8-D227-4F6C-A944-7CF827F2882B}"/>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5" name="TextBox 184">
            <a:extLst>
              <a:ext uri="{FF2B5EF4-FFF2-40B4-BE49-F238E27FC236}">
                <a16:creationId xmlns:a16="http://schemas.microsoft.com/office/drawing/2014/main" id="{5754FA10-D329-4302-BAE3-84122EB90892}"/>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6" name="Oval 185">
            <a:extLst>
              <a:ext uri="{FF2B5EF4-FFF2-40B4-BE49-F238E27FC236}">
                <a16:creationId xmlns:a16="http://schemas.microsoft.com/office/drawing/2014/main" id="{31A7A3E8-4987-4C19-8925-2FD61CE26131}"/>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87" name="TextBox 186">
            <a:extLst>
              <a:ext uri="{FF2B5EF4-FFF2-40B4-BE49-F238E27FC236}">
                <a16:creationId xmlns:a16="http://schemas.microsoft.com/office/drawing/2014/main" id="{E8DCE94E-075E-427D-A9DF-EBA31AD38FC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8" name="Rectangle 187">
            <a:hlinkClick r:id="rId20" action="ppaction://hlinksldjump"/>
            <a:extLst>
              <a:ext uri="{FF2B5EF4-FFF2-40B4-BE49-F238E27FC236}">
                <a16:creationId xmlns:a16="http://schemas.microsoft.com/office/drawing/2014/main" id="{64CEAC36-6FA5-4008-91BD-2D925CEEF9EA}"/>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90" name="Rectangle 189">
            <a:hlinkClick r:id="rId20" action="ppaction://hlinksldjump"/>
            <a:extLst>
              <a:ext uri="{FF2B5EF4-FFF2-40B4-BE49-F238E27FC236}">
                <a16:creationId xmlns:a16="http://schemas.microsoft.com/office/drawing/2014/main" id="{6ABF5194-35F4-48CD-87A8-63C0AA73C764}"/>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1" name="Rectangle 190">
            <a:extLst>
              <a:ext uri="{FF2B5EF4-FFF2-40B4-BE49-F238E27FC236}">
                <a16:creationId xmlns:a16="http://schemas.microsoft.com/office/drawing/2014/main" id="{2D7968F7-09E5-49EB-BAED-36F14AE02486}"/>
              </a:ext>
            </a:extLst>
          </p:cNvPr>
          <p:cNvSpPr/>
          <p:nvPr/>
        </p:nvSpPr>
        <p:spPr>
          <a:xfrm>
            <a:off x="237066" y="10785509"/>
            <a:ext cx="2160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Oval 151">
            <a:extLst>
              <a:ext uri="{FF2B5EF4-FFF2-40B4-BE49-F238E27FC236}">
                <a16:creationId xmlns:a16="http://schemas.microsoft.com/office/drawing/2014/main" id="{0397462B-DF7A-45DE-9ABF-8BA15048D165}"/>
              </a:ext>
            </a:extLst>
          </p:cNvPr>
          <p:cNvSpPr/>
          <p:nvPr/>
        </p:nvSpPr>
        <p:spPr>
          <a:xfrm>
            <a:off x="1606550" y="6076223"/>
            <a:ext cx="315512" cy="315512"/>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bg1"/>
                </a:solidFill>
                <a:latin typeface="Artifakt Element Black" panose="020B0A03050000020004" pitchFamily="34" charset="0"/>
                <a:ea typeface="Artifakt Element Black" panose="020B0A03050000020004" pitchFamily="34" charset="0"/>
              </a:rPr>
              <a:t>P</a:t>
            </a:r>
          </a:p>
        </p:txBody>
      </p:sp>
      <p:grpSp>
        <p:nvGrpSpPr>
          <p:cNvPr id="153" name="Group 152">
            <a:extLst>
              <a:ext uri="{FF2B5EF4-FFF2-40B4-BE49-F238E27FC236}">
                <a16:creationId xmlns:a16="http://schemas.microsoft.com/office/drawing/2014/main" id="{1AB68B10-7196-4D18-9132-C5FF049660A3}"/>
              </a:ext>
            </a:extLst>
          </p:cNvPr>
          <p:cNvGrpSpPr/>
          <p:nvPr/>
        </p:nvGrpSpPr>
        <p:grpSpPr>
          <a:xfrm>
            <a:off x="3428999" y="6022140"/>
            <a:ext cx="491443" cy="446436"/>
            <a:chOff x="3295003" y="7353136"/>
            <a:chExt cx="957312" cy="914400"/>
          </a:xfrm>
        </p:grpSpPr>
        <p:sp>
          <p:nvSpPr>
            <p:cNvPr id="154" name="Rectangle: Rounded Corners 153">
              <a:extLst>
                <a:ext uri="{FF2B5EF4-FFF2-40B4-BE49-F238E27FC236}">
                  <a16:creationId xmlns:a16="http://schemas.microsoft.com/office/drawing/2014/main" id="{D4B868DB-9D5F-4C73-807E-0B935FC2853C}"/>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66" name="Graphic 165" descr="Bus with solid fill">
              <a:extLst>
                <a:ext uri="{FF2B5EF4-FFF2-40B4-BE49-F238E27FC236}">
                  <a16:creationId xmlns:a16="http://schemas.microsoft.com/office/drawing/2014/main" id="{0C2F7D48-3456-48DC-9A9D-617BF228CF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624" y="7353136"/>
              <a:ext cx="914400" cy="914400"/>
            </a:xfrm>
            <a:prstGeom prst="rect">
              <a:avLst/>
            </a:prstGeom>
          </p:spPr>
        </p:pic>
      </p:grpSp>
      <p:sp>
        <p:nvSpPr>
          <p:cNvPr id="119" name="Freeform: Shape 118">
            <a:extLst>
              <a:ext uri="{FF2B5EF4-FFF2-40B4-BE49-F238E27FC236}">
                <a16:creationId xmlns:a16="http://schemas.microsoft.com/office/drawing/2014/main" id="{57E70B57-E1EF-459B-8268-431341391324}"/>
              </a:ext>
            </a:extLst>
          </p:cNvPr>
          <p:cNvSpPr/>
          <p:nvPr/>
        </p:nvSpPr>
        <p:spPr>
          <a:xfrm>
            <a:off x="1325880" y="3811260"/>
            <a:ext cx="1054100" cy="2161096"/>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69131 w 1054100"/>
              <a:gd name="connsiteY25" fmla="*/ 2033285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39750 w 1054100"/>
              <a:gd name="connsiteY25" fmla="*/ 2101859 h 2254259"/>
              <a:gd name="connsiteX26" fmla="*/ 514350 w 1054100"/>
              <a:gd name="connsiteY26" fmla="*/ 2139959 h 2254259"/>
              <a:gd name="connsiteX27" fmla="*/ 495300 w 1054100"/>
              <a:gd name="connsiteY27" fmla="*/ 2184409 h 2254259"/>
              <a:gd name="connsiteX28" fmla="*/ 463550 w 1054100"/>
              <a:gd name="connsiteY28" fmla="*/ 2228859 h 2254259"/>
              <a:gd name="connsiteX29" fmla="*/ 450850 w 1054100"/>
              <a:gd name="connsiteY29"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14350 w 1054100"/>
              <a:gd name="connsiteY25" fmla="*/ 2139959 h 2254259"/>
              <a:gd name="connsiteX26" fmla="*/ 495300 w 1054100"/>
              <a:gd name="connsiteY26" fmla="*/ 2184409 h 2254259"/>
              <a:gd name="connsiteX27" fmla="*/ 463550 w 1054100"/>
              <a:gd name="connsiteY27" fmla="*/ 2228859 h 2254259"/>
              <a:gd name="connsiteX28" fmla="*/ 450850 w 1054100"/>
              <a:gd name="connsiteY28"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95300 w 1054100"/>
              <a:gd name="connsiteY25" fmla="*/ 2184409 h 2254259"/>
              <a:gd name="connsiteX26" fmla="*/ 463550 w 1054100"/>
              <a:gd name="connsiteY26" fmla="*/ 2228859 h 2254259"/>
              <a:gd name="connsiteX27" fmla="*/ 450850 w 1054100"/>
              <a:gd name="connsiteY27"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63550 w 1054100"/>
              <a:gd name="connsiteY25" fmla="*/ 2228859 h 2254259"/>
              <a:gd name="connsiteX26" fmla="*/ 450850 w 1054100"/>
              <a:gd name="connsiteY26"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50850 w 1054100"/>
              <a:gd name="connsiteY25" fmla="*/ 2254259 h 22542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60400 w 1054100"/>
              <a:gd name="connsiteY24" fmla="*/ 1911359 h 19113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48494 w 1054100"/>
              <a:gd name="connsiteY24" fmla="*/ 1911359 h 1911359"/>
              <a:gd name="connsiteX0" fmla="*/ 0 w 1054100"/>
              <a:gd name="connsiteY0" fmla="*/ 6359 h 1847859"/>
              <a:gd name="connsiteX1" fmla="*/ 158750 w 1054100"/>
              <a:gd name="connsiteY1" fmla="*/ 12709 h 1847859"/>
              <a:gd name="connsiteX2" fmla="*/ 171450 w 1054100"/>
              <a:gd name="connsiteY2" fmla="*/ 31759 h 1847859"/>
              <a:gd name="connsiteX3" fmla="*/ 190500 w 1054100"/>
              <a:gd name="connsiteY3" fmla="*/ 63509 h 1847859"/>
              <a:gd name="connsiteX4" fmla="*/ 215900 w 1054100"/>
              <a:gd name="connsiteY4" fmla="*/ 88909 h 1847859"/>
              <a:gd name="connsiteX5" fmla="*/ 228600 w 1054100"/>
              <a:gd name="connsiteY5" fmla="*/ 114309 h 1847859"/>
              <a:gd name="connsiteX6" fmla="*/ 254000 w 1054100"/>
              <a:gd name="connsiteY6" fmla="*/ 158759 h 1847859"/>
              <a:gd name="connsiteX7" fmla="*/ 266700 w 1054100"/>
              <a:gd name="connsiteY7" fmla="*/ 215909 h 1847859"/>
              <a:gd name="connsiteX8" fmla="*/ 292100 w 1054100"/>
              <a:gd name="connsiteY8" fmla="*/ 254009 h 1847859"/>
              <a:gd name="connsiteX9" fmla="*/ 488950 w 1054100"/>
              <a:gd name="connsiteY9" fmla="*/ 444509 h 1847859"/>
              <a:gd name="connsiteX10" fmla="*/ 654050 w 1054100"/>
              <a:gd name="connsiteY10" fmla="*/ 546109 h 1847859"/>
              <a:gd name="connsiteX11" fmla="*/ 857250 w 1054100"/>
              <a:gd name="connsiteY11" fmla="*/ 609609 h 1847859"/>
              <a:gd name="connsiteX12" fmla="*/ 958850 w 1054100"/>
              <a:gd name="connsiteY12" fmla="*/ 666759 h 1847859"/>
              <a:gd name="connsiteX13" fmla="*/ 1028700 w 1054100"/>
              <a:gd name="connsiteY13" fmla="*/ 749309 h 1847859"/>
              <a:gd name="connsiteX14" fmla="*/ 1041400 w 1054100"/>
              <a:gd name="connsiteY14" fmla="*/ 825509 h 1847859"/>
              <a:gd name="connsiteX15" fmla="*/ 1054100 w 1054100"/>
              <a:gd name="connsiteY15" fmla="*/ 965209 h 1847859"/>
              <a:gd name="connsiteX16" fmla="*/ 1047750 w 1054100"/>
              <a:gd name="connsiteY16" fmla="*/ 1047759 h 1847859"/>
              <a:gd name="connsiteX17" fmla="*/ 1028700 w 1054100"/>
              <a:gd name="connsiteY17" fmla="*/ 1257309 h 1847859"/>
              <a:gd name="connsiteX18" fmla="*/ 965200 w 1054100"/>
              <a:gd name="connsiteY18" fmla="*/ 1435109 h 1847859"/>
              <a:gd name="connsiteX19" fmla="*/ 908050 w 1054100"/>
              <a:gd name="connsiteY19" fmla="*/ 1574809 h 1847859"/>
              <a:gd name="connsiteX20" fmla="*/ 889000 w 1054100"/>
              <a:gd name="connsiteY20" fmla="*/ 1625609 h 1847859"/>
              <a:gd name="connsiteX21" fmla="*/ 819150 w 1054100"/>
              <a:gd name="connsiteY21" fmla="*/ 1739909 h 1847859"/>
              <a:gd name="connsiteX22" fmla="*/ 787400 w 1054100"/>
              <a:gd name="connsiteY22" fmla="*/ 1758959 h 1847859"/>
              <a:gd name="connsiteX23" fmla="*/ 717550 w 1054100"/>
              <a:gd name="connsiteY23" fmla="*/ 1847859 h 1847859"/>
              <a:gd name="connsiteX0" fmla="*/ 0 w 1054100"/>
              <a:gd name="connsiteY0" fmla="*/ 6359 h 1758959"/>
              <a:gd name="connsiteX1" fmla="*/ 158750 w 1054100"/>
              <a:gd name="connsiteY1" fmla="*/ 12709 h 1758959"/>
              <a:gd name="connsiteX2" fmla="*/ 171450 w 1054100"/>
              <a:gd name="connsiteY2" fmla="*/ 31759 h 1758959"/>
              <a:gd name="connsiteX3" fmla="*/ 190500 w 1054100"/>
              <a:gd name="connsiteY3" fmla="*/ 63509 h 1758959"/>
              <a:gd name="connsiteX4" fmla="*/ 215900 w 1054100"/>
              <a:gd name="connsiteY4" fmla="*/ 88909 h 1758959"/>
              <a:gd name="connsiteX5" fmla="*/ 228600 w 1054100"/>
              <a:gd name="connsiteY5" fmla="*/ 114309 h 1758959"/>
              <a:gd name="connsiteX6" fmla="*/ 254000 w 1054100"/>
              <a:gd name="connsiteY6" fmla="*/ 158759 h 1758959"/>
              <a:gd name="connsiteX7" fmla="*/ 266700 w 1054100"/>
              <a:gd name="connsiteY7" fmla="*/ 215909 h 1758959"/>
              <a:gd name="connsiteX8" fmla="*/ 292100 w 1054100"/>
              <a:gd name="connsiteY8" fmla="*/ 254009 h 1758959"/>
              <a:gd name="connsiteX9" fmla="*/ 488950 w 1054100"/>
              <a:gd name="connsiteY9" fmla="*/ 444509 h 1758959"/>
              <a:gd name="connsiteX10" fmla="*/ 654050 w 1054100"/>
              <a:gd name="connsiteY10" fmla="*/ 546109 h 1758959"/>
              <a:gd name="connsiteX11" fmla="*/ 857250 w 1054100"/>
              <a:gd name="connsiteY11" fmla="*/ 609609 h 1758959"/>
              <a:gd name="connsiteX12" fmla="*/ 958850 w 1054100"/>
              <a:gd name="connsiteY12" fmla="*/ 666759 h 1758959"/>
              <a:gd name="connsiteX13" fmla="*/ 1028700 w 1054100"/>
              <a:gd name="connsiteY13" fmla="*/ 749309 h 1758959"/>
              <a:gd name="connsiteX14" fmla="*/ 1041400 w 1054100"/>
              <a:gd name="connsiteY14" fmla="*/ 825509 h 1758959"/>
              <a:gd name="connsiteX15" fmla="*/ 1054100 w 1054100"/>
              <a:gd name="connsiteY15" fmla="*/ 965209 h 1758959"/>
              <a:gd name="connsiteX16" fmla="*/ 1047750 w 1054100"/>
              <a:gd name="connsiteY16" fmla="*/ 1047759 h 1758959"/>
              <a:gd name="connsiteX17" fmla="*/ 1028700 w 1054100"/>
              <a:gd name="connsiteY17" fmla="*/ 1257309 h 1758959"/>
              <a:gd name="connsiteX18" fmla="*/ 965200 w 1054100"/>
              <a:gd name="connsiteY18" fmla="*/ 1435109 h 1758959"/>
              <a:gd name="connsiteX19" fmla="*/ 908050 w 1054100"/>
              <a:gd name="connsiteY19" fmla="*/ 1574809 h 1758959"/>
              <a:gd name="connsiteX20" fmla="*/ 889000 w 1054100"/>
              <a:gd name="connsiteY20" fmla="*/ 1625609 h 1758959"/>
              <a:gd name="connsiteX21" fmla="*/ 819150 w 1054100"/>
              <a:gd name="connsiteY21" fmla="*/ 1739909 h 1758959"/>
              <a:gd name="connsiteX22" fmla="*/ 787400 w 1054100"/>
              <a:gd name="connsiteY22" fmla="*/ 1758959 h 1758959"/>
              <a:gd name="connsiteX0" fmla="*/ 0 w 1054100"/>
              <a:gd name="connsiteY0" fmla="*/ 6359 h 1739909"/>
              <a:gd name="connsiteX1" fmla="*/ 158750 w 1054100"/>
              <a:gd name="connsiteY1" fmla="*/ 12709 h 1739909"/>
              <a:gd name="connsiteX2" fmla="*/ 171450 w 1054100"/>
              <a:gd name="connsiteY2" fmla="*/ 31759 h 1739909"/>
              <a:gd name="connsiteX3" fmla="*/ 190500 w 1054100"/>
              <a:gd name="connsiteY3" fmla="*/ 63509 h 1739909"/>
              <a:gd name="connsiteX4" fmla="*/ 215900 w 1054100"/>
              <a:gd name="connsiteY4" fmla="*/ 88909 h 1739909"/>
              <a:gd name="connsiteX5" fmla="*/ 228600 w 1054100"/>
              <a:gd name="connsiteY5" fmla="*/ 114309 h 1739909"/>
              <a:gd name="connsiteX6" fmla="*/ 254000 w 1054100"/>
              <a:gd name="connsiteY6" fmla="*/ 158759 h 1739909"/>
              <a:gd name="connsiteX7" fmla="*/ 266700 w 1054100"/>
              <a:gd name="connsiteY7" fmla="*/ 215909 h 1739909"/>
              <a:gd name="connsiteX8" fmla="*/ 292100 w 1054100"/>
              <a:gd name="connsiteY8" fmla="*/ 254009 h 1739909"/>
              <a:gd name="connsiteX9" fmla="*/ 488950 w 1054100"/>
              <a:gd name="connsiteY9" fmla="*/ 444509 h 1739909"/>
              <a:gd name="connsiteX10" fmla="*/ 654050 w 1054100"/>
              <a:gd name="connsiteY10" fmla="*/ 546109 h 1739909"/>
              <a:gd name="connsiteX11" fmla="*/ 857250 w 1054100"/>
              <a:gd name="connsiteY11" fmla="*/ 609609 h 1739909"/>
              <a:gd name="connsiteX12" fmla="*/ 958850 w 1054100"/>
              <a:gd name="connsiteY12" fmla="*/ 666759 h 1739909"/>
              <a:gd name="connsiteX13" fmla="*/ 1028700 w 1054100"/>
              <a:gd name="connsiteY13" fmla="*/ 749309 h 1739909"/>
              <a:gd name="connsiteX14" fmla="*/ 1041400 w 1054100"/>
              <a:gd name="connsiteY14" fmla="*/ 825509 h 1739909"/>
              <a:gd name="connsiteX15" fmla="*/ 1054100 w 1054100"/>
              <a:gd name="connsiteY15" fmla="*/ 965209 h 1739909"/>
              <a:gd name="connsiteX16" fmla="*/ 1047750 w 1054100"/>
              <a:gd name="connsiteY16" fmla="*/ 1047759 h 1739909"/>
              <a:gd name="connsiteX17" fmla="*/ 1028700 w 1054100"/>
              <a:gd name="connsiteY17" fmla="*/ 1257309 h 1739909"/>
              <a:gd name="connsiteX18" fmla="*/ 965200 w 1054100"/>
              <a:gd name="connsiteY18" fmla="*/ 1435109 h 1739909"/>
              <a:gd name="connsiteX19" fmla="*/ 908050 w 1054100"/>
              <a:gd name="connsiteY19" fmla="*/ 1574809 h 1739909"/>
              <a:gd name="connsiteX20" fmla="*/ 889000 w 1054100"/>
              <a:gd name="connsiteY20" fmla="*/ 1625609 h 1739909"/>
              <a:gd name="connsiteX21" fmla="*/ 819150 w 1054100"/>
              <a:gd name="connsiteY21" fmla="*/ 1739909 h 1739909"/>
              <a:gd name="connsiteX0" fmla="*/ 0 w 1054100"/>
              <a:gd name="connsiteY0" fmla="*/ 6359 h 1625609"/>
              <a:gd name="connsiteX1" fmla="*/ 158750 w 1054100"/>
              <a:gd name="connsiteY1" fmla="*/ 12709 h 1625609"/>
              <a:gd name="connsiteX2" fmla="*/ 171450 w 1054100"/>
              <a:gd name="connsiteY2" fmla="*/ 31759 h 1625609"/>
              <a:gd name="connsiteX3" fmla="*/ 190500 w 1054100"/>
              <a:gd name="connsiteY3" fmla="*/ 63509 h 1625609"/>
              <a:gd name="connsiteX4" fmla="*/ 215900 w 1054100"/>
              <a:gd name="connsiteY4" fmla="*/ 88909 h 1625609"/>
              <a:gd name="connsiteX5" fmla="*/ 228600 w 1054100"/>
              <a:gd name="connsiteY5" fmla="*/ 114309 h 1625609"/>
              <a:gd name="connsiteX6" fmla="*/ 254000 w 1054100"/>
              <a:gd name="connsiteY6" fmla="*/ 158759 h 1625609"/>
              <a:gd name="connsiteX7" fmla="*/ 266700 w 1054100"/>
              <a:gd name="connsiteY7" fmla="*/ 215909 h 1625609"/>
              <a:gd name="connsiteX8" fmla="*/ 292100 w 1054100"/>
              <a:gd name="connsiteY8" fmla="*/ 254009 h 1625609"/>
              <a:gd name="connsiteX9" fmla="*/ 488950 w 1054100"/>
              <a:gd name="connsiteY9" fmla="*/ 444509 h 1625609"/>
              <a:gd name="connsiteX10" fmla="*/ 654050 w 1054100"/>
              <a:gd name="connsiteY10" fmla="*/ 546109 h 1625609"/>
              <a:gd name="connsiteX11" fmla="*/ 857250 w 1054100"/>
              <a:gd name="connsiteY11" fmla="*/ 609609 h 1625609"/>
              <a:gd name="connsiteX12" fmla="*/ 958850 w 1054100"/>
              <a:gd name="connsiteY12" fmla="*/ 666759 h 1625609"/>
              <a:gd name="connsiteX13" fmla="*/ 1028700 w 1054100"/>
              <a:gd name="connsiteY13" fmla="*/ 749309 h 1625609"/>
              <a:gd name="connsiteX14" fmla="*/ 1041400 w 1054100"/>
              <a:gd name="connsiteY14" fmla="*/ 825509 h 1625609"/>
              <a:gd name="connsiteX15" fmla="*/ 1054100 w 1054100"/>
              <a:gd name="connsiteY15" fmla="*/ 965209 h 1625609"/>
              <a:gd name="connsiteX16" fmla="*/ 1047750 w 1054100"/>
              <a:gd name="connsiteY16" fmla="*/ 1047759 h 1625609"/>
              <a:gd name="connsiteX17" fmla="*/ 1028700 w 1054100"/>
              <a:gd name="connsiteY17" fmla="*/ 1257309 h 1625609"/>
              <a:gd name="connsiteX18" fmla="*/ 965200 w 1054100"/>
              <a:gd name="connsiteY18" fmla="*/ 1435109 h 1625609"/>
              <a:gd name="connsiteX19" fmla="*/ 908050 w 1054100"/>
              <a:gd name="connsiteY19" fmla="*/ 1574809 h 1625609"/>
              <a:gd name="connsiteX20" fmla="*/ 889000 w 1054100"/>
              <a:gd name="connsiteY20" fmla="*/ 1625609 h 1625609"/>
              <a:gd name="connsiteX0" fmla="*/ 0 w 1054100"/>
              <a:gd name="connsiteY0" fmla="*/ 6359 h 1623148"/>
              <a:gd name="connsiteX1" fmla="*/ 158750 w 1054100"/>
              <a:gd name="connsiteY1" fmla="*/ 12709 h 1623148"/>
              <a:gd name="connsiteX2" fmla="*/ 171450 w 1054100"/>
              <a:gd name="connsiteY2" fmla="*/ 31759 h 1623148"/>
              <a:gd name="connsiteX3" fmla="*/ 190500 w 1054100"/>
              <a:gd name="connsiteY3" fmla="*/ 63509 h 1623148"/>
              <a:gd name="connsiteX4" fmla="*/ 215900 w 1054100"/>
              <a:gd name="connsiteY4" fmla="*/ 88909 h 1623148"/>
              <a:gd name="connsiteX5" fmla="*/ 228600 w 1054100"/>
              <a:gd name="connsiteY5" fmla="*/ 114309 h 1623148"/>
              <a:gd name="connsiteX6" fmla="*/ 254000 w 1054100"/>
              <a:gd name="connsiteY6" fmla="*/ 158759 h 1623148"/>
              <a:gd name="connsiteX7" fmla="*/ 266700 w 1054100"/>
              <a:gd name="connsiteY7" fmla="*/ 215909 h 1623148"/>
              <a:gd name="connsiteX8" fmla="*/ 292100 w 1054100"/>
              <a:gd name="connsiteY8" fmla="*/ 254009 h 1623148"/>
              <a:gd name="connsiteX9" fmla="*/ 488950 w 1054100"/>
              <a:gd name="connsiteY9" fmla="*/ 444509 h 1623148"/>
              <a:gd name="connsiteX10" fmla="*/ 654050 w 1054100"/>
              <a:gd name="connsiteY10" fmla="*/ 546109 h 1623148"/>
              <a:gd name="connsiteX11" fmla="*/ 857250 w 1054100"/>
              <a:gd name="connsiteY11" fmla="*/ 609609 h 1623148"/>
              <a:gd name="connsiteX12" fmla="*/ 958850 w 1054100"/>
              <a:gd name="connsiteY12" fmla="*/ 666759 h 1623148"/>
              <a:gd name="connsiteX13" fmla="*/ 1028700 w 1054100"/>
              <a:gd name="connsiteY13" fmla="*/ 749309 h 1623148"/>
              <a:gd name="connsiteX14" fmla="*/ 1041400 w 1054100"/>
              <a:gd name="connsiteY14" fmla="*/ 825509 h 1623148"/>
              <a:gd name="connsiteX15" fmla="*/ 1054100 w 1054100"/>
              <a:gd name="connsiteY15" fmla="*/ 965209 h 1623148"/>
              <a:gd name="connsiteX16" fmla="*/ 1047750 w 1054100"/>
              <a:gd name="connsiteY16" fmla="*/ 1047759 h 1623148"/>
              <a:gd name="connsiteX17" fmla="*/ 1028700 w 1054100"/>
              <a:gd name="connsiteY17" fmla="*/ 1257309 h 1623148"/>
              <a:gd name="connsiteX18" fmla="*/ 965200 w 1054100"/>
              <a:gd name="connsiteY18" fmla="*/ 1435109 h 1623148"/>
              <a:gd name="connsiteX19" fmla="*/ 908050 w 1054100"/>
              <a:gd name="connsiteY19" fmla="*/ 1574809 h 1623148"/>
              <a:gd name="connsiteX20" fmla="*/ 881856 w 1054100"/>
              <a:gd name="connsiteY20" fmla="*/ 1623148 h 1623148"/>
              <a:gd name="connsiteX0" fmla="*/ 0 w 1054100"/>
              <a:gd name="connsiteY0" fmla="*/ 6359 h 1896320"/>
              <a:gd name="connsiteX1" fmla="*/ 158750 w 1054100"/>
              <a:gd name="connsiteY1" fmla="*/ 12709 h 1896320"/>
              <a:gd name="connsiteX2" fmla="*/ 171450 w 1054100"/>
              <a:gd name="connsiteY2" fmla="*/ 31759 h 1896320"/>
              <a:gd name="connsiteX3" fmla="*/ 190500 w 1054100"/>
              <a:gd name="connsiteY3" fmla="*/ 63509 h 1896320"/>
              <a:gd name="connsiteX4" fmla="*/ 215900 w 1054100"/>
              <a:gd name="connsiteY4" fmla="*/ 88909 h 1896320"/>
              <a:gd name="connsiteX5" fmla="*/ 228600 w 1054100"/>
              <a:gd name="connsiteY5" fmla="*/ 114309 h 1896320"/>
              <a:gd name="connsiteX6" fmla="*/ 254000 w 1054100"/>
              <a:gd name="connsiteY6" fmla="*/ 158759 h 1896320"/>
              <a:gd name="connsiteX7" fmla="*/ 266700 w 1054100"/>
              <a:gd name="connsiteY7" fmla="*/ 215909 h 1896320"/>
              <a:gd name="connsiteX8" fmla="*/ 292100 w 1054100"/>
              <a:gd name="connsiteY8" fmla="*/ 254009 h 1896320"/>
              <a:gd name="connsiteX9" fmla="*/ 488950 w 1054100"/>
              <a:gd name="connsiteY9" fmla="*/ 444509 h 1896320"/>
              <a:gd name="connsiteX10" fmla="*/ 654050 w 1054100"/>
              <a:gd name="connsiteY10" fmla="*/ 546109 h 1896320"/>
              <a:gd name="connsiteX11" fmla="*/ 857250 w 1054100"/>
              <a:gd name="connsiteY11" fmla="*/ 609609 h 1896320"/>
              <a:gd name="connsiteX12" fmla="*/ 958850 w 1054100"/>
              <a:gd name="connsiteY12" fmla="*/ 666759 h 1896320"/>
              <a:gd name="connsiteX13" fmla="*/ 1028700 w 1054100"/>
              <a:gd name="connsiteY13" fmla="*/ 749309 h 1896320"/>
              <a:gd name="connsiteX14" fmla="*/ 1041400 w 1054100"/>
              <a:gd name="connsiteY14" fmla="*/ 825509 h 1896320"/>
              <a:gd name="connsiteX15" fmla="*/ 1054100 w 1054100"/>
              <a:gd name="connsiteY15" fmla="*/ 965209 h 1896320"/>
              <a:gd name="connsiteX16" fmla="*/ 1047750 w 1054100"/>
              <a:gd name="connsiteY16" fmla="*/ 1047759 h 1896320"/>
              <a:gd name="connsiteX17" fmla="*/ 1028700 w 1054100"/>
              <a:gd name="connsiteY17" fmla="*/ 1257309 h 1896320"/>
              <a:gd name="connsiteX18" fmla="*/ 965200 w 1054100"/>
              <a:gd name="connsiteY18" fmla="*/ 1435109 h 1896320"/>
              <a:gd name="connsiteX19" fmla="*/ 908050 w 1054100"/>
              <a:gd name="connsiteY19" fmla="*/ 1574809 h 1896320"/>
              <a:gd name="connsiteX20" fmla="*/ 872331 w 1054100"/>
              <a:gd name="connsiteY20" fmla="*/ 1896320 h 1896320"/>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29481 w 1054100"/>
              <a:gd name="connsiteY19" fmla="*/ 1560042 h 2233479"/>
              <a:gd name="connsiteX20" fmla="*/ 927100 w 1054100"/>
              <a:gd name="connsiteY20" fmla="*/ 2233479 h 223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4100" h="223347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81736" y="1384654"/>
                  <a:pt x="965200" y="1435109"/>
                </a:cubicBezTo>
                <a:cubicBezTo>
                  <a:pt x="948664" y="1485564"/>
                  <a:pt x="939246" y="1528750"/>
                  <a:pt x="929481" y="1560042"/>
                </a:cubicBezTo>
                <a:cubicBezTo>
                  <a:pt x="893632" y="1674920"/>
                  <a:pt x="935674" y="2217556"/>
                  <a:pt x="927100" y="2233479"/>
                </a:cubicBezTo>
              </a:path>
            </a:pathLst>
          </a:custGeom>
          <a:noFill/>
          <a:ln w="139700">
            <a:solidFill>
              <a:srgbClr val="0077BA">
                <a:alpha val="50196"/>
              </a:srgb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cxnSp>
        <p:nvCxnSpPr>
          <p:cNvPr id="120" name="Straight Connector 119">
            <a:extLst>
              <a:ext uri="{FF2B5EF4-FFF2-40B4-BE49-F238E27FC236}">
                <a16:creationId xmlns:a16="http://schemas.microsoft.com/office/drawing/2014/main" id="{80E51D2B-FCFE-459B-AD63-8347C15D41B7}"/>
              </a:ext>
            </a:extLst>
          </p:cNvPr>
          <p:cNvCxnSpPr>
            <a:cxnSpLocks/>
          </p:cNvCxnSpPr>
          <p:nvPr/>
        </p:nvCxnSpPr>
        <p:spPr>
          <a:xfrm rot="956507" flipV="1">
            <a:off x="2746484" y="3031709"/>
            <a:ext cx="1178540" cy="3238012"/>
          </a:xfrm>
          <a:prstGeom prst="line">
            <a:avLst/>
          </a:prstGeom>
          <a:ln w="139700">
            <a:solidFill>
              <a:schemeClr val="tx1">
                <a:alpha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1" name="Freeform: Shape 120">
            <a:extLst>
              <a:ext uri="{FF2B5EF4-FFF2-40B4-BE49-F238E27FC236}">
                <a16:creationId xmlns:a16="http://schemas.microsoft.com/office/drawing/2014/main" id="{BC2EBBF4-71D9-43CB-AB16-3D22330EC20E}"/>
              </a:ext>
            </a:extLst>
          </p:cNvPr>
          <p:cNvSpPr/>
          <p:nvPr/>
        </p:nvSpPr>
        <p:spPr>
          <a:xfrm>
            <a:off x="4350435" y="3340497"/>
            <a:ext cx="1238250" cy="20129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 name="connsiteX0" fmla="*/ 1892300 w 3130550"/>
              <a:gd name="connsiteY0" fmla="*/ 0 h 2838450"/>
              <a:gd name="connsiteX1" fmla="*/ 2000250 w 3130550"/>
              <a:gd name="connsiteY1" fmla="*/ 349250 h 2838450"/>
              <a:gd name="connsiteX2" fmla="*/ 2044700 w 3130550"/>
              <a:gd name="connsiteY2" fmla="*/ 577850 h 2838450"/>
              <a:gd name="connsiteX3" fmla="*/ 2114550 w 3130550"/>
              <a:gd name="connsiteY3" fmla="*/ 768350 h 2838450"/>
              <a:gd name="connsiteX4" fmla="*/ 2171700 w 3130550"/>
              <a:gd name="connsiteY4" fmla="*/ 825500 h 2838450"/>
              <a:gd name="connsiteX5" fmla="*/ 2228850 w 3130550"/>
              <a:gd name="connsiteY5" fmla="*/ 876300 h 2838450"/>
              <a:gd name="connsiteX6" fmla="*/ 2787650 w 3130550"/>
              <a:gd name="connsiteY6" fmla="*/ 1130300 h 2838450"/>
              <a:gd name="connsiteX7" fmla="*/ 2838450 w 3130550"/>
              <a:gd name="connsiteY7" fmla="*/ 1174750 h 2838450"/>
              <a:gd name="connsiteX8" fmla="*/ 2927350 w 3130550"/>
              <a:gd name="connsiteY8" fmla="*/ 1225550 h 2838450"/>
              <a:gd name="connsiteX9" fmla="*/ 3079750 w 3130550"/>
              <a:gd name="connsiteY9" fmla="*/ 1422400 h 2838450"/>
              <a:gd name="connsiteX10" fmla="*/ 3105150 w 3130550"/>
              <a:gd name="connsiteY10" fmla="*/ 1504950 h 2838450"/>
              <a:gd name="connsiteX11" fmla="*/ 3130550 w 3130550"/>
              <a:gd name="connsiteY11" fmla="*/ 1682750 h 2838450"/>
              <a:gd name="connsiteX12" fmla="*/ 3124200 w 3130550"/>
              <a:gd name="connsiteY12" fmla="*/ 1879600 h 2838450"/>
              <a:gd name="connsiteX13" fmla="*/ 3117850 w 3130550"/>
              <a:gd name="connsiteY13" fmla="*/ 1981200 h 2838450"/>
              <a:gd name="connsiteX14" fmla="*/ 3098800 w 3130550"/>
              <a:gd name="connsiteY14" fmla="*/ 2057400 h 2838450"/>
              <a:gd name="connsiteX15" fmla="*/ 3016250 w 3130550"/>
              <a:gd name="connsiteY15" fmla="*/ 2171700 h 2838450"/>
              <a:gd name="connsiteX16" fmla="*/ 2914650 w 3130550"/>
              <a:gd name="connsiteY16" fmla="*/ 2298700 h 2838450"/>
              <a:gd name="connsiteX17" fmla="*/ 2787650 w 3130550"/>
              <a:gd name="connsiteY17" fmla="*/ 2438400 h 2838450"/>
              <a:gd name="connsiteX18" fmla="*/ 2571750 w 3130550"/>
              <a:gd name="connsiteY18" fmla="*/ 2590800 h 2838450"/>
              <a:gd name="connsiteX19" fmla="*/ 2425700 w 3130550"/>
              <a:gd name="connsiteY19" fmla="*/ 2705100 h 2838450"/>
              <a:gd name="connsiteX20" fmla="*/ 2355850 w 3130550"/>
              <a:gd name="connsiteY20" fmla="*/ 2717800 h 2838450"/>
              <a:gd name="connsiteX21" fmla="*/ 2247900 w 3130550"/>
              <a:gd name="connsiteY21" fmla="*/ 2749550 h 2838450"/>
              <a:gd name="connsiteX22" fmla="*/ 1892300 w 3130550"/>
              <a:gd name="connsiteY22" fmla="*/ 2800350 h 2838450"/>
              <a:gd name="connsiteX23" fmla="*/ 1676400 w 3130550"/>
              <a:gd name="connsiteY23" fmla="*/ 2755900 h 2838450"/>
              <a:gd name="connsiteX24" fmla="*/ 1581150 w 3130550"/>
              <a:gd name="connsiteY24" fmla="*/ 2724150 h 2838450"/>
              <a:gd name="connsiteX25" fmla="*/ 1536700 w 3130550"/>
              <a:gd name="connsiteY25" fmla="*/ 2711450 h 2838450"/>
              <a:gd name="connsiteX26" fmla="*/ 1384300 w 3130550"/>
              <a:gd name="connsiteY26" fmla="*/ 2705100 h 2838450"/>
              <a:gd name="connsiteX27" fmla="*/ 1168400 w 3130550"/>
              <a:gd name="connsiteY27" fmla="*/ 2628900 h 2838450"/>
              <a:gd name="connsiteX28" fmla="*/ 996950 w 3130550"/>
              <a:gd name="connsiteY28" fmla="*/ 2647950 h 2838450"/>
              <a:gd name="connsiteX29" fmla="*/ 908050 w 3130550"/>
              <a:gd name="connsiteY29" fmla="*/ 2736850 h 2838450"/>
              <a:gd name="connsiteX30" fmla="*/ 857250 w 3130550"/>
              <a:gd name="connsiteY30" fmla="*/ 2787650 h 2838450"/>
              <a:gd name="connsiteX31" fmla="*/ 749300 w 3130550"/>
              <a:gd name="connsiteY31" fmla="*/ 2825750 h 2838450"/>
              <a:gd name="connsiteX32" fmla="*/ 520700 w 3130550"/>
              <a:gd name="connsiteY32" fmla="*/ 2838450 h 2838450"/>
              <a:gd name="connsiteX33" fmla="*/ 330200 w 3130550"/>
              <a:gd name="connsiteY33" fmla="*/ 2832100 h 2838450"/>
              <a:gd name="connsiteX34" fmla="*/ 285750 w 3130550"/>
              <a:gd name="connsiteY34" fmla="*/ 2819400 h 2838450"/>
              <a:gd name="connsiteX35" fmla="*/ 196850 w 3130550"/>
              <a:gd name="connsiteY35" fmla="*/ 2794000 h 2838450"/>
              <a:gd name="connsiteX36" fmla="*/ 152400 w 3130550"/>
              <a:gd name="connsiteY36" fmla="*/ 2781300 h 2838450"/>
              <a:gd name="connsiteX37" fmla="*/ 0 w 3130550"/>
              <a:gd name="connsiteY37" fmla="*/ 2711450 h 2838450"/>
              <a:gd name="connsiteX0" fmla="*/ 1739900 w 2978150"/>
              <a:gd name="connsiteY0" fmla="*/ 0 h 2838450"/>
              <a:gd name="connsiteX1" fmla="*/ 1847850 w 2978150"/>
              <a:gd name="connsiteY1" fmla="*/ 349250 h 2838450"/>
              <a:gd name="connsiteX2" fmla="*/ 1892300 w 2978150"/>
              <a:gd name="connsiteY2" fmla="*/ 577850 h 2838450"/>
              <a:gd name="connsiteX3" fmla="*/ 1962150 w 2978150"/>
              <a:gd name="connsiteY3" fmla="*/ 768350 h 2838450"/>
              <a:gd name="connsiteX4" fmla="*/ 2019300 w 2978150"/>
              <a:gd name="connsiteY4" fmla="*/ 825500 h 2838450"/>
              <a:gd name="connsiteX5" fmla="*/ 2076450 w 2978150"/>
              <a:gd name="connsiteY5" fmla="*/ 876300 h 2838450"/>
              <a:gd name="connsiteX6" fmla="*/ 2635250 w 2978150"/>
              <a:gd name="connsiteY6" fmla="*/ 1130300 h 2838450"/>
              <a:gd name="connsiteX7" fmla="*/ 2686050 w 2978150"/>
              <a:gd name="connsiteY7" fmla="*/ 1174750 h 2838450"/>
              <a:gd name="connsiteX8" fmla="*/ 2774950 w 2978150"/>
              <a:gd name="connsiteY8" fmla="*/ 1225550 h 2838450"/>
              <a:gd name="connsiteX9" fmla="*/ 2927350 w 2978150"/>
              <a:gd name="connsiteY9" fmla="*/ 1422400 h 2838450"/>
              <a:gd name="connsiteX10" fmla="*/ 2952750 w 2978150"/>
              <a:gd name="connsiteY10" fmla="*/ 1504950 h 2838450"/>
              <a:gd name="connsiteX11" fmla="*/ 2978150 w 2978150"/>
              <a:gd name="connsiteY11" fmla="*/ 1682750 h 2838450"/>
              <a:gd name="connsiteX12" fmla="*/ 2971800 w 2978150"/>
              <a:gd name="connsiteY12" fmla="*/ 1879600 h 2838450"/>
              <a:gd name="connsiteX13" fmla="*/ 2965450 w 2978150"/>
              <a:gd name="connsiteY13" fmla="*/ 1981200 h 2838450"/>
              <a:gd name="connsiteX14" fmla="*/ 2946400 w 2978150"/>
              <a:gd name="connsiteY14" fmla="*/ 2057400 h 2838450"/>
              <a:gd name="connsiteX15" fmla="*/ 2863850 w 2978150"/>
              <a:gd name="connsiteY15" fmla="*/ 2171700 h 2838450"/>
              <a:gd name="connsiteX16" fmla="*/ 2762250 w 2978150"/>
              <a:gd name="connsiteY16" fmla="*/ 2298700 h 2838450"/>
              <a:gd name="connsiteX17" fmla="*/ 2635250 w 2978150"/>
              <a:gd name="connsiteY17" fmla="*/ 2438400 h 2838450"/>
              <a:gd name="connsiteX18" fmla="*/ 2419350 w 2978150"/>
              <a:gd name="connsiteY18" fmla="*/ 2590800 h 2838450"/>
              <a:gd name="connsiteX19" fmla="*/ 2273300 w 2978150"/>
              <a:gd name="connsiteY19" fmla="*/ 2705100 h 2838450"/>
              <a:gd name="connsiteX20" fmla="*/ 2203450 w 2978150"/>
              <a:gd name="connsiteY20" fmla="*/ 2717800 h 2838450"/>
              <a:gd name="connsiteX21" fmla="*/ 2095500 w 2978150"/>
              <a:gd name="connsiteY21" fmla="*/ 2749550 h 2838450"/>
              <a:gd name="connsiteX22" fmla="*/ 1739900 w 2978150"/>
              <a:gd name="connsiteY22" fmla="*/ 2800350 h 2838450"/>
              <a:gd name="connsiteX23" fmla="*/ 1524000 w 2978150"/>
              <a:gd name="connsiteY23" fmla="*/ 2755900 h 2838450"/>
              <a:gd name="connsiteX24" fmla="*/ 1428750 w 2978150"/>
              <a:gd name="connsiteY24" fmla="*/ 2724150 h 2838450"/>
              <a:gd name="connsiteX25" fmla="*/ 1384300 w 2978150"/>
              <a:gd name="connsiteY25" fmla="*/ 2711450 h 2838450"/>
              <a:gd name="connsiteX26" fmla="*/ 1231900 w 2978150"/>
              <a:gd name="connsiteY26" fmla="*/ 2705100 h 2838450"/>
              <a:gd name="connsiteX27" fmla="*/ 1016000 w 2978150"/>
              <a:gd name="connsiteY27" fmla="*/ 2628900 h 2838450"/>
              <a:gd name="connsiteX28" fmla="*/ 844550 w 2978150"/>
              <a:gd name="connsiteY28" fmla="*/ 2647950 h 2838450"/>
              <a:gd name="connsiteX29" fmla="*/ 755650 w 2978150"/>
              <a:gd name="connsiteY29" fmla="*/ 2736850 h 2838450"/>
              <a:gd name="connsiteX30" fmla="*/ 704850 w 2978150"/>
              <a:gd name="connsiteY30" fmla="*/ 2787650 h 2838450"/>
              <a:gd name="connsiteX31" fmla="*/ 596900 w 2978150"/>
              <a:gd name="connsiteY31" fmla="*/ 2825750 h 2838450"/>
              <a:gd name="connsiteX32" fmla="*/ 368300 w 2978150"/>
              <a:gd name="connsiteY32" fmla="*/ 2838450 h 2838450"/>
              <a:gd name="connsiteX33" fmla="*/ 177800 w 2978150"/>
              <a:gd name="connsiteY33" fmla="*/ 2832100 h 2838450"/>
              <a:gd name="connsiteX34" fmla="*/ 133350 w 2978150"/>
              <a:gd name="connsiteY34" fmla="*/ 2819400 h 2838450"/>
              <a:gd name="connsiteX35" fmla="*/ 44450 w 2978150"/>
              <a:gd name="connsiteY35" fmla="*/ 2794000 h 2838450"/>
              <a:gd name="connsiteX36" fmla="*/ 0 w 2978150"/>
              <a:gd name="connsiteY36" fmla="*/ 2781300 h 2838450"/>
              <a:gd name="connsiteX0" fmla="*/ 1695450 w 2933700"/>
              <a:gd name="connsiteY0" fmla="*/ 0 h 2838450"/>
              <a:gd name="connsiteX1" fmla="*/ 1803400 w 2933700"/>
              <a:gd name="connsiteY1" fmla="*/ 349250 h 2838450"/>
              <a:gd name="connsiteX2" fmla="*/ 1847850 w 2933700"/>
              <a:gd name="connsiteY2" fmla="*/ 577850 h 2838450"/>
              <a:gd name="connsiteX3" fmla="*/ 1917700 w 2933700"/>
              <a:gd name="connsiteY3" fmla="*/ 768350 h 2838450"/>
              <a:gd name="connsiteX4" fmla="*/ 1974850 w 2933700"/>
              <a:gd name="connsiteY4" fmla="*/ 825500 h 2838450"/>
              <a:gd name="connsiteX5" fmla="*/ 2032000 w 2933700"/>
              <a:gd name="connsiteY5" fmla="*/ 876300 h 2838450"/>
              <a:gd name="connsiteX6" fmla="*/ 2590800 w 2933700"/>
              <a:gd name="connsiteY6" fmla="*/ 1130300 h 2838450"/>
              <a:gd name="connsiteX7" fmla="*/ 2641600 w 2933700"/>
              <a:gd name="connsiteY7" fmla="*/ 1174750 h 2838450"/>
              <a:gd name="connsiteX8" fmla="*/ 2730500 w 2933700"/>
              <a:gd name="connsiteY8" fmla="*/ 1225550 h 2838450"/>
              <a:gd name="connsiteX9" fmla="*/ 2882900 w 2933700"/>
              <a:gd name="connsiteY9" fmla="*/ 1422400 h 2838450"/>
              <a:gd name="connsiteX10" fmla="*/ 2908300 w 2933700"/>
              <a:gd name="connsiteY10" fmla="*/ 1504950 h 2838450"/>
              <a:gd name="connsiteX11" fmla="*/ 2933700 w 2933700"/>
              <a:gd name="connsiteY11" fmla="*/ 1682750 h 2838450"/>
              <a:gd name="connsiteX12" fmla="*/ 2927350 w 2933700"/>
              <a:gd name="connsiteY12" fmla="*/ 1879600 h 2838450"/>
              <a:gd name="connsiteX13" fmla="*/ 2921000 w 2933700"/>
              <a:gd name="connsiteY13" fmla="*/ 1981200 h 2838450"/>
              <a:gd name="connsiteX14" fmla="*/ 2901950 w 2933700"/>
              <a:gd name="connsiteY14" fmla="*/ 2057400 h 2838450"/>
              <a:gd name="connsiteX15" fmla="*/ 2819400 w 2933700"/>
              <a:gd name="connsiteY15" fmla="*/ 2171700 h 2838450"/>
              <a:gd name="connsiteX16" fmla="*/ 2717800 w 2933700"/>
              <a:gd name="connsiteY16" fmla="*/ 2298700 h 2838450"/>
              <a:gd name="connsiteX17" fmla="*/ 2590800 w 2933700"/>
              <a:gd name="connsiteY17" fmla="*/ 2438400 h 2838450"/>
              <a:gd name="connsiteX18" fmla="*/ 2374900 w 2933700"/>
              <a:gd name="connsiteY18" fmla="*/ 2590800 h 2838450"/>
              <a:gd name="connsiteX19" fmla="*/ 2228850 w 2933700"/>
              <a:gd name="connsiteY19" fmla="*/ 2705100 h 2838450"/>
              <a:gd name="connsiteX20" fmla="*/ 2159000 w 2933700"/>
              <a:gd name="connsiteY20" fmla="*/ 2717800 h 2838450"/>
              <a:gd name="connsiteX21" fmla="*/ 2051050 w 2933700"/>
              <a:gd name="connsiteY21" fmla="*/ 2749550 h 2838450"/>
              <a:gd name="connsiteX22" fmla="*/ 1695450 w 2933700"/>
              <a:gd name="connsiteY22" fmla="*/ 2800350 h 2838450"/>
              <a:gd name="connsiteX23" fmla="*/ 1479550 w 2933700"/>
              <a:gd name="connsiteY23" fmla="*/ 2755900 h 2838450"/>
              <a:gd name="connsiteX24" fmla="*/ 1384300 w 2933700"/>
              <a:gd name="connsiteY24" fmla="*/ 2724150 h 2838450"/>
              <a:gd name="connsiteX25" fmla="*/ 1339850 w 2933700"/>
              <a:gd name="connsiteY25" fmla="*/ 2711450 h 2838450"/>
              <a:gd name="connsiteX26" fmla="*/ 1187450 w 2933700"/>
              <a:gd name="connsiteY26" fmla="*/ 2705100 h 2838450"/>
              <a:gd name="connsiteX27" fmla="*/ 971550 w 2933700"/>
              <a:gd name="connsiteY27" fmla="*/ 2628900 h 2838450"/>
              <a:gd name="connsiteX28" fmla="*/ 800100 w 2933700"/>
              <a:gd name="connsiteY28" fmla="*/ 2647950 h 2838450"/>
              <a:gd name="connsiteX29" fmla="*/ 711200 w 2933700"/>
              <a:gd name="connsiteY29" fmla="*/ 2736850 h 2838450"/>
              <a:gd name="connsiteX30" fmla="*/ 660400 w 2933700"/>
              <a:gd name="connsiteY30" fmla="*/ 2787650 h 2838450"/>
              <a:gd name="connsiteX31" fmla="*/ 552450 w 2933700"/>
              <a:gd name="connsiteY31" fmla="*/ 2825750 h 2838450"/>
              <a:gd name="connsiteX32" fmla="*/ 323850 w 2933700"/>
              <a:gd name="connsiteY32" fmla="*/ 2838450 h 2838450"/>
              <a:gd name="connsiteX33" fmla="*/ 133350 w 2933700"/>
              <a:gd name="connsiteY33" fmla="*/ 2832100 h 2838450"/>
              <a:gd name="connsiteX34" fmla="*/ 88900 w 2933700"/>
              <a:gd name="connsiteY34" fmla="*/ 2819400 h 2838450"/>
              <a:gd name="connsiteX35" fmla="*/ 0 w 2933700"/>
              <a:gd name="connsiteY35" fmla="*/ 2794000 h 2838450"/>
              <a:gd name="connsiteX0" fmla="*/ 1606550 w 2844800"/>
              <a:gd name="connsiteY0" fmla="*/ 0 h 2838450"/>
              <a:gd name="connsiteX1" fmla="*/ 1714500 w 2844800"/>
              <a:gd name="connsiteY1" fmla="*/ 349250 h 2838450"/>
              <a:gd name="connsiteX2" fmla="*/ 1758950 w 2844800"/>
              <a:gd name="connsiteY2" fmla="*/ 577850 h 2838450"/>
              <a:gd name="connsiteX3" fmla="*/ 1828800 w 2844800"/>
              <a:gd name="connsiteY3" fmla="*/ 768350 h 2838450"/>
              <a:gd name="connsiteX4" fmla="*/ 1885950 w 2844800"/>
              <a:gd name="connsiteY4" fmla="*/ 825500 h 2838450"/>
              <a:gd name="connsiteX5" fmla="*/ 1943100 w 2844800"/>
              <a:gd name="connsiteY5" fmla="*/ 876300 h 2838450"/>
              <a:gd name="connsiteX6" fmla="*/ 2501900 w 2844800"/>
              <a:gd name="connsiteY6" fmla="*/ 1130300 h 2838450"/>
              <a:gd name="connsiteX7" fmla="*/ 2552700 w 2844800"/>
              <a:gd name="connsiteY7" fmla="*/ 1174750 h 2838450"/>
              <a:gd name="connsiteX8" fmla="*/ 2641600 w 2844800"/>
              <a:gd name="connsiteY8" fmla="*/ 1225550 h 2838450"/>
              <a:gd name="connsiteX9" fmla="*/ 2794000 w 2844800"/>
              <a:gd name="connsiteY9" fmla="*/ 1422400 h 2838450"/>
              <a:gd name="connsiteX10" fmla="*/ 2819400 w 2844800"/>
              <a:gd name="connsiteY10" fmla="*/ 1504950 h 2838450"/>
              <a:gd name="connsiteX11" fmla="*/ 2844800 w 2844800"/>
              <a:gd name="connsiteY11" fmla="*/ 1682750 h 2838450"/>
              <a:gd name="connsiteX12" fmla="*/ 2838450 w 2844800"/>
              <a:gd name="connsiteY12" fmla="*/ 1879600 h 2838450"/>
              <a:gd name="connsiteX13" fmla="*/ 2832100 w 2844800"/>
              <a:gd name="connsiteY13" fmla="*/ 1981200 h 2838450"/>
              <a:gd name="connsiteX14" fmla="*/ 2813050 w 2844800"/>
              <a:gd name="connsiteY14" fmla="*/ 2057400 h 2838450"/>
              <a:gd name="connsiteX15" fmla="*/ 2730500 w 2844800"/>
              <a:gd name="connsiteY15" fmla="*/ 2171700 h 2838450"/>
              <a:gd name="connsiteX16" fmla="*/ 2628900 w 2844800"/>
              <a:gd name="connsiteY16" fmla="*/ 2298700 h 2838450"/>
              <a:gd name="connsiteX17" fmla="*/ 2501900 w 2844800"/>
              <a:gd name="connsiteY17" fmla="*/ 2438400 h 2838450"/>
              <a:gd name="connsiteX18" fmla="*/ 2286000 w 2844800"/>
              <a:gd name="connsiteY18" fmla="*/ 2590800 h 2838450"/>
              <a:gd name="connsiteX19" fmla="*/ 2139950 w 2844800"/>
              <a:gd name="connsiteY19" fmla="*/ 2705100 h 2838450"/>
              <a:gd name="connsiteX20" fmla="*/ 2070100 w 2844800"/>
              <a:gd name="connsiteY20" fmla="*/ 2717800 h 2838450"/>
              <a:gd name="connsiteX21" fmla="*/ 1962150 w 2844800"/>
              <a:gd name="connsiteY21" fmla="*/ 2749550 h 2838450"/>
              <a:gd name="connsiteX22" fmla="*/ 1606550 w 2844800"/>
              <a:gd name="connsiteY22" fmla="*/ 2800350 h 2838450"/>
              <a:gd name="connsiteX23" fmla="*/ 1390650 w 2844800"/>
              <a:gd name="connsiteY23" fmla="*/ 2755900 h 2838450"/>
              <a:gd name="connsiteX24" fmla="*/ 1295400 w 2844800"/>
              <a:gd name="connsiteY24" fmla="*/ 2724150 h 2838450"/>
              <a:gd name="connsiteX25" fmla="*/ 1250950 w 2844800"/>
              <a:gd name="connsiteY25" fmla="*/ 2711450 h 2838450"/>
              <a:gd name="connsiteX26" fmla="*/ 1098550 w 2844800"/>
              <a:gd name="connsiteY26" fmla="*/ 2705100 h 2838450"/>
              <a:gd name="connsiteX27" fmla="*/ 882650 w 2844800"/>
              <a:gd name="connsiteY27" fmla="*/ 2628900 h 2838450"/>
              <a:gd name="connsiteX28" fmla="*/ 711200 w 2844800"/>
              <a:gd name="connsiteY28" fmla="*/ 2647950 h 2838450"/>
              <a:gd name="connsiteX29" fmla="*/ 622300 w 2844800"/>
              <a:gd name="connsiteY29" fmla="*/ 2736850 h 2838450"/>
              <a:gd name="connsiteX30" fmla="*/ 571500 w 2844800"/>
              <a:gd name="connsiteY30" fmla="*/ 2787650 h 2838450"/>
              <a:gd name="connsiteX31" fmla="*/ 463550 w 2844800"/>
              <a:gd name="connsiteY31" fmla="*/ 2825750 h 2838450"/>
              <a:gd name="connsiteX32" fmla="*/ 234950 w 2844800"/>
              <a:gd name="connsiteY32" fmla="*/ 2838450 h 2838450"/>
              <a:gd name="connsiteX33" fmla="*/ 44450 w 2844800"/>
              <a:gd name="connsiteY33" fmla="*/ 2832100 h 2838450"/>
              <a:gd name="connsiteX34" fmla="*/ 0 w 2844800"/>
              <a:gd name="connsiteY34" fmla="*/ 2819400 h 2838450"/>
              <a:gd name="connsiteX0" fmla="*/ 1562100 w 2800350"/>
              <a:gd name="connsiteY0" fmla="*/ 0 h 2838450"/>
              <a:gd name="connsiteX1" fmla="*/ 1670050 w 2800350"/>
              <a:gd name="connsiteY1" fmla="*/ 349250 h 2838450"/>
              <a:gd name="connsiteX2" fmla="*/ 1714500 w 2800350"/>
              <a:gd name="connsiteY2" fmla="*/ 577850 h 2838450"/>
              <a:gd name="connsiteX3" fmla="*/ 1784350 w 2800350"/>
              <a:gd name="connsiteY3" fmla="*/ 768350 h 2838450"/>
              <a:gd name="connsiteX4" fmla="*/ 1841500 w 2800350"/>
              <a:gd name="connsiteY4" fmla="*/ 825500 h 2838450"/>
              <a:gd name="connsiteX5" fmla="*/ 1898650 w 2800350"/>
              <a:gd name="connsiteY5" fmla="*/ 876300 h 2838450"/>
              <a:gd name="connsiteX6" fmla="*/ 2457450 w 2800350"/>
              <a:gd name="connsiteY6" fmla="*/ 1130300 h 2838450"/>
              <a:gd name="connsiteX7" fmla="*/ 2508250 w 2800350"/>
              <a:gd name="connsiteY7" fmla="*/ 1174750 h 2838450"/>
              <a:gd name="connsiteX8" fmla="*/ 2597150 w 2800350"/>
              <a:gd name="connsiteY8" fmla="*/ 1225550 h 2838450"/>
              <a:gd name="connsiteX9" fmla="*/ 2749550 w 2800350"/>
              <a:gd name="connsiteY9" fmla="*/ 1422400 h 2838450"/>
              <a:gd name="connsiteX10" fmla="*/ 2774950 w 2800350"/>
              <a:gd name="connsiteY10" fmla="*/ 1504950 h 2838450"/>
              <a:gd name="connsiteX11" fmla="*/ 2800350 w 2800350"/>
              <a:gd name="connsiteY11" fmla="*/ 1682750 h 2838450"/>
              <a:gd name="connsiteX12" fmla="*/ 2794000 w 2800350"/>
              <a:gd name="connsiteY12" fmla="*/ 1879600 h 2838450"/>
              <a:gd name="connsiteX13" fmla="*/ 2787650 w 2800350"/>
              <a:gd name="connsiteY13" fmla="*/ 1981200 h 2838450"/>
              <a:gd name="connsiteX14" fmla="*/ 2768600 w 2800350"/>
              <a:gd name="connsiteY14" fmla="*/ 2057400 h 2838450"/>
              <a:gd name="connsiteX15" fmla="*/ 2686050 w 2800350"/>
              <a:gd name="connsiteY15" fmla="*/ 2171700 h 2838450"/>
              <a:gd name="connsiteX16" fmla="*/ 2584450 w 2800350"/>
              <a:gd name="connsiteY16" fmla="*/ 2298700 h 2838450"/>
              <a:gd name="connsiteX17" fmla="*/ 2457450 w 2800350"/>
              <a:gd name="connsiteY17" fmla="*/ 2438400 h 2838450"/>
              <a:gd name="connsiteX18" fmla="*/ 2241550 w 2800350"/>
              <a:gd name="connsiteY18" fmla="*/ 2590800 h 2838450"/>
              <a:gd name="connsiteX19" fmla="*/ 2095500 w 2800350"/>
              <a:gd name="connsiteY19" fmla="*/ 2705100 h 2838450"/>
              <a:gd name="connsiteX20" fmla="*/ 2025650 w 2800350"/>
              <a:gd name="connsiteY20" fmla="*/ 2717800 h 2838450"/>
              <a:gd name="connsiteX21" fmla="*/ 1917700 w 2800350"/>
              <a:gd name="connsiteY21" fmla="*/ 2749550 h 2838450"/>
              <a:gd name="connsiteX22" fmla="*/ 1562100 w 2800350"/>
              <a:gd name="connsiteY22" fmla="*/ 2800350 h 2838450"/>
              <a:gd name="connsiteX23" fmla="*/ 1346200 w 2800350"/>
              <a:gd name="connsiteY23" fmla="*/ 2755900 h 2838450"/>
              <a:gd name="connsiteX24" fmla="*/ 1250950 w 2800350"/>
              <a:gd name="connsiteY24" fmla="*/ 2724150 h 2838450"/>
              <a:gd name="connsiteX25" fmla="*/ 1206500 w 2800350"/>
              <a:gd name="connsiteY25" fmla="*/ 2711450 h 2838450"/>
              <a:gd name="connsiteX26" fmla="*/ 1054100 w 2800350"/>
              <a:gd name="connsiteY26" fmla="*/ 2705100 h 2838450"/>
              <a:gd name="connsiteX27" fmla="*/ 838200 w 2800350"/>
              <a:gd name="connsiteY27" fmla="*/ 2628900 h 2838450"/>
              <a:gd name="connsiteX28" fmla="*/ 666750 w 2800350"/>
              <a:gd name="connsiteY28" fmla="*/ 2647950 h 2838450"/>
              <a:gd name="connsiteX29" fmla="*/ 577850 w 2800350"/>
              <a:gd name="connsiteY29" fmla="*/ 2736850 h 2838450"/>
              <a:gd name="connsiteX30" fmla="*/ 527050 w 2800350"/>
              <a:gd name="connsiteY30" fmla="*/ 2787650 h 2838450"/>
              <a:gd name="connsiteX31" fmla="*/ 419100 w 2800350"/>
              <a:gd name="connsiteY31" fmla="*/ 2825750 h 2838450"/>
              <a:gd name="connsiteX32" fmla="*/ 190500 w 2800350"/>
              <a:gd name="connsiteY32" fmla="*/ 2838450 h 2838450"/>
              <a:gd name="connsiteX33" fmla="*/ 0 w 2800350"/>
              <a:gd name="connsiteY33" fmla="*/ 2832100 h 2838450"/>
              <a:gd name="connsiteX0" fmla="*/ 1371600 w 2609850"/>
              <a:gd name="connsiteY0" fmla="*/ 0 h 2838450"/>
              <a:gd name="connsiteX1" fmla="*/ 1479550 w 2609850"/>
              <a:gd name="connsiteY1" fmla="*/ 349250 h 2838450"/>
              <a:gd name="connsiteX2" fmla="*/ 1524000 w 2609850"/>
              <a:gd name="connsiteY2" fmla="*/ 577850 h 2838450"/>
              <a:gd name="connsiteX3" fmla="*/ 1593850 w 2609850"/>
              <a:gd name="connsiteY3" fmla="*/ 768350 h 2838450"/>
              <a:gd name="connsiteX4" fmla="*/ 1651000 w 2609850"/>
              <a:gd name="connsiteY4" fmla="*/ 825500 h 2838450"/>
              <a:gd name="connsiteX5" fmla="*/ 1708150 w 2609850"/>
              <a:gd name="connsiteY5" fmla="*/ 876300 h 2838450"/>
              <a:gd name="connsiteX6" fmla="*/ 2266950 w 2609850"/>
              <a:gd name="connsiteY6" fmla="*/ 1130300 h 2838450"/>
              <a:gd name="connsiteX7" fmla="*/ 2317750 w 2609850"/>
              <a:gd name="connsiteY7" fmla="*/ 1174750 h 2838450"/>
              <a:gd name="connsiteX8" fmla="*/ 2406650 w 2609850"/>
              <a:gd name="connsiteY8" fmla="*/ 1225550 h 2838450"/>
              <a:gd name="connsiteX9" fmla="*/ 2559050 w 2609850"/>
              <a:gd name="connsiteY9" fmla="*/ 1422400 h 2838450"/>
              <a:gd name="connsiteX10" fmla="*/ 2584450 w 2609850"/>
              <a:gd name="connsiteY10" fmla="*/ 1504950 h 2838450"/>
              <a:gd name="connsiteX11" fmla="*/ 2609850 w 2609850"/>
              <a:gd name="connsiteY11" fmla="*/ 1682750 h 2838450"/>
              <a:gd name="connsiteX12" fmla="*/ 2603500 w 2609850"/>
              <a:gd name="connsiteY12" fmla="*/ 1879600 h 2838450"/>
              <a:gd name="connsiteX13" fmla="*/ 2597150 w 2609850"/>
              <a:gd name="connsiteY13" fmla="*/ 1981200 h 2838450"/>
              <a:gd name="connsiteX14" fmla="*/ 2578100 w 2609850"/>
              <a:gd name="connsiteY14" fmla="*/ 2057400 h 2838450"/>
              <a:gd name="connsiteX15" fmla="*/ 2495550 w 2609850"/>
              <a:gd name="connsiteY15" fmla="*/ 2171700 h 2838450"/>
              <a:gd name="connsiteX16" fmla="*/ 2393950 w 2609850"/>
              <a:gd name="connsiteY16" fmla="*/ 2298700 h 2838450"/>
              <a:gd name="connsiteX17" fmla="*/ 2266950 w 2609850"/>
              <a:gd name="connsiteY17" fmla="*/ 2438400 h 2838450"/>
              <a:gd name="connsiteX18" fmla="*/ 2051050 w 2609850"/>
              <a:gd name="connsiteY18" fmla="*/ 2590800 h 2838450"/>
              <a:gd name="connsiteX19" fmla="*/ 1905000 w 2609850"/>
              <a:gd name="connsiteY19" fmla="*/ 2705100 h 2838450"/>
              <a:gd name="connsiteX20" fmla="*/ 1835150 w 2609850"/>
              <a:gd name="connsiteY20" fmla="*/ 2717800 h 2838450"/>
              <a:gd name="connsiteX21" fmla="*/ 1727200 w 2609850"/>
              <a:gd name="connsiteY21" fmla="*/ 2749550 h 2838450"/>
              <a:gd name="connsiteX22" fmla="*/ 1371600 w 2609850"/>
              <a:gd name="connsiteY22" fmla="*/ 2800350 h 2838450"/>
              <a:gd name="connsiteX23" fmla="*/ 1155700 w 2609850"/>
              <a:gd name="connsiteY23" fmla="*/ 2755900 h 2838450"/>
              <a:gd name="connsiteX24" fmla="*/ 1060450 w 2609850"/>
              <a:gd name="connsiteY24" fmla="*/ 2724150 h 2838450"/>
              <a:gd name="connsiteX25" fmla="*/ 1016000 w 2609850"/>
              <a:gd name="connsiteY25" fmla="*/ 2711450 h 2838450"/>
              <a:gd name="connsiteX26" fmla="*/ 863600 w 2609850"/>
              <a:gd name="connsiteY26" fmla="*/ 2705100 h 2838450"/>
              <a:gd name="connsiteX27" fmla="*/ 647700 w 2609850"/>
              <a:gd name="connsiteY27" fmla="*/ 2628900 h 2838450"/>
              <a:gd name="connsiteX28" fmla="*/ 476250 w 2609850"/>
              <a:gd name="connsiteY28" fmla="*/ 2647950 h 2838450"/>
              <a:gd name="connsiteX29" fmla="*/ 387350 w 2609850"/>
              <a:gd name="connsiteY29" fmla="*/ 2736850 h 2838450"/>
              <a:gd name="connsiteX30" fmla="*/ 336550 w 2609850"/>
              <a:gd name="connsiteY30" fmla="*/ 2787650 h 2838450"/>
              <a:gd name="connsiteX31" fmla="*/ 228600 w 2609850"/>
              <a:gd name="connsiteY31" fmla="*/ 2825750 h 2838450"/>
              <a:gd name="connsiteX32" fmla="*/ 0 w 2609850"/>
              <a:gd name="connsiteY32" fmla="*/ 2838450 h 2838450"/>
              <a:gd name="connsiteX0" fmla="*/ 1143000 w 2381250"/>
              <a:gd name="connsiteY0" fmla="*/ 0 h 2825750"/>
              <a:gd name="connsiteX1" fmla="*/ 1250950 w 2381250"/>
              <a:gd name="connsiteY1" fmla="*/ 349250 h 2825750"/>
              <a:gd name="connsiteX2" fmla="*/ 1295400 w 2381250"/>
              <a:gd name="connsiteY2" fmla="*/ 577850 h 2825750"/>
              <a:gd name="connsiteX3" fmla="*/ 1365250 w 2381250"/>
              <a:gd name="connsiteY3" fmla="*/ 768350 h 2825750"/>
              <a:gd name="connsiteX4" fmla="*/ 1422400 w 2381250"/>
              <a:gd name="connsiteY4" fmla="*/ 825500 h 2825750"/>
              <a:gd name="connsiteX5" fmla="*/ 1479550 w 2381250"/>
              <a:gd name="connsiteY5" fmla="*/ 876300 h 2825750"/>
              <a:gd name="connsiteX6" fmla="*/ 2038350 w 2381250"/>
              <a:gd name="connsiteY6" fmla="*/ 1130300 h 2825750"/>
              <a:gd name="connsiteX7" fmla="*/ 2089150 w 2381250"/>
              <a:gd name="connsiteY7" fmla="*/ 1174750 h 2825750"/>
              <a:gd name="connsiteX8" fmla="*/ 2178050 w 2381250"/>
              <a:gd name="connsiteY8" fmla="*/ 1225550 h 2825750"/>
              <a:gd name="connsiteX9" fmla="*/ 2330450 w 2381250"/>
              <a:gd name="connsiteY9" fmla="*/ 1422400 h 2825750"/>
              <a:gd name="connsiteX10" fmla="*/ 2355850 w 2381250"/>
              <a:gd name="connsiteY10" fmla="*/ 1504950 h 2825750"/>
              <a:gd name="connsiteX11" fmla="*/ 2381250 w 2381250"/>
              <a:gd name="connsiteY11" fmla="*/ 1682750 h 2825750"/>
              <a:gd name="connsiteX12" fmla="*/ 2374900 w 2381250"/>
              <a:gd name="connsiteY12" fmla="*/ 1879600 h 2825750"/>
              <a:gd name="connsiteX13" fmla="*/ 2368550 w 2381250"/>
              <a:gd name="connsiteY13" fmla="*/ 1981200 h 2825750"/>
              <a:gd name="connsiteX14" fmla="*/ 2349500 w 2381250"/>
              <a:gd name="connsiteY14" fmla="*/ 2057400 h 2825750"/>
              <a:gd name="connsiteX15" fmla="*/ 2266950 w 2381250"/>
              <a:gd name="connsiteY15" fmla="*/ 2171700 h 2825750"/>
              <a:gd name="connsiteX16" fmla="*/ 2165350 w 2381250"/>
              <a:gd name="connsiteY16" fmla="*/ 2298700 h 2825750"/>
              <a:gd name="connsiteX17" fmla="*/ 2038350 w 2381250"/>
              <a:gd name="connsiteY17" fmla="*/ 2438400 h 2825750"/>
              <a:gd name="connsiteX18" fmla="*/ 1822450 w 2381250"/>
              <a:gd name="connsiteY18" fmla="*/ 2590800 h 2825750"/>
              <a:gd name="connsiteX19" fmla="*/ 1676400 w 2381250"/>
              <a:gd name="connsiteY19" fmla="*/ 2705100 h 2825750"/>
              <a:gd name="connsiteX20" fmla="*/ 1606550 w 2381250"/>
              <a:gd name="connsiteY20" fmla="*/ 2717800 h 2825750"/>
              <a:gd name="connsiteX21" fmla="*/ 1498600 w 2381250"/>
              <a:gd name="connsiteY21" fmla="*/ 2749550 h 2825750"/>
              <a:gd name="connsiteX22" fmla="*/ 1143000 w 2381250"/>
              <a:gd name="connsiteY22" fmla="*/ 2800350 h 2825750"/>
              <a:gd name="connsiteX23" fmla="*/ 927100 w 2381250"/>
              <a:gd name="connsiteY23" fmla="*/ 2755900 h 2825750"/>
              <a:gd name="connsiteX24" fmla="*/ 831850 w 2381250"/>
              <a:gd name="connsiteY24" fmla="*/ 2724150 h 2825750"/>
              <a:gd name="connsiteX25" fmla="*/ 787400 w 2381250"/>
              <a:gd name="connsiteY25" fmla="*/ 2711450 h 2825750"/>
              <a:gd name="connsiteX26" fmla="*/ 635000 w 2381250"/>
              <a:gd name="connsiteY26" fmla="*/ 2705100 h 2825750"/>
              <a:gd name="connsiteX27" fmla="*/ 419100 w 2381250"/>
              <a:gd name="connsiteY27" fmla="*/ 2628900 h 2825750"/>
              <a:gd name="connsiteX28" fmla="*/ 247650 w 2381250"/>
              <a:gd name="connsiteY28" fmla="*/ 2647950 h 2825750"/>
              <a:gd name="connsiteX29" fmla="*/ 158750 w 2381250"/>
              <a:gd name="connsiteY29" fmla="*/ 2736850 h 2825750"/>
              <a:gd name="connsiteX30" fmla="*/ 107950 w 2381250"/>
              <a:gd name="connsiteY30" fmla="*/ 2787650 h 2825750"/>
              <a:gd name="connsiteX31" fmla="*/ 0 w 2381250"/>
              <a:gd name="connsiteY31" fmla="*/ 2825750 h 2825750"/>
              <a:gd name="connsiteX0" fmla="*/ 1035050 w 2273300"/>
              <a:gd name="connsiteY0" fmla="*/ 0 h 2800350"/>
              <a:gd name="connsiteX1" fmla="*/ 1143000 w 2273300"/>
              <a:gd name="connsiteY1" fmla="*/ 349250 h 2800350"/>
              <a:gd name="connsiteX2" fmla="*/ 1187450 w 2273300"/>
              <a:gd name="connsiteY2" fmla="*/ 577850 h 2800350"/>
              <a:gd name="connsiteX3" fmla="*/ 1257300 w 2273300"/>
              <a:gd name="connsiteY3" fmla="*/ 768350 h 2800350"/>
              <a:gd name="connsiteX4" fmla="*/ 1314450 w 2273300"/>
              <a:gd name="connsiteY4" fmla="*/ 825500 h 2800350"/>
              <a:gd name="connsiteX5" fmla="*/ 1371600 w 2273300"/>
              <a:gd name="connsiteY5" fmla="*/ 876300 h 2800350"/>
              <a:gd name="connsiteX6" fmla="*/ 1930400 w 2273300"/>
              <a:gd name="connsiteY6" fmla="*/ 1130300 h 2800350"/>
              <a:gd name="connsiteX7" fmla="*/ 1981200 w 2273300"/>
              <a:gd name="connsiteY7" fmla="*/ 1174750 h 2800350"/>
              <a:gd name="connsiteX8" fmla="*/ 2070100 w 2273300"/>
              <a:gd name="connsiteY8" fmla="*/ 1225550 h 2800350"/>
              <a:gd name="connsiteX9" fmla="*/ 2222500 w 2273300"/>
              <a:gd name="connsiteY9" fmla="*/ 1422400 h 2800350"/>
              <a:gd name="connsiteX10" fmla="*/ 2247900 w 2273300"/>
              <a:gd name="connsiteY10" fmla="*/ 1504950 h 2800350"/>
              <a:gd name="connsiteX11" fmla="*/ 2273300 w 2273300"/>
              <a:gd name="connsiteY11" fmla="*/ 1682750 h 2800350"/>
              <a:gd name="connsiteX12" fmla="*/ 2266950 w 2273300"/>
              <a:gd name="connsiteY12" fmla="*/ 1879600 h 2800350"/>
              <a:gd name="connsiteX13" fmla="*/ 2260600 w 2273300"/>
              <a:gd name="connsiteY13" fmla="*/ 1981200 h 2800350"/>
              <a:gd name="connsiteX14" fmla="*/ 2241550 w 2273300"/>
              <a:gd name="connsiteY14" fmla="*/ 2057400 h 2800350"/>
              <a:gd name="connsiteX15" fmla="*/ 2159000 w 2273300"/>
              <a:gd name="connsiteY15" fmla="*/ 2171700 h 2800350"/>
              <a:gd name="connsiteX16" fmla="*/ 2057400 w 2273300"/>
              <a:gd name="connsiteY16" fmla="*/ 2298700 h 2800350"/>
              <a:gd name="connsiteX17" fmla="*/ 1930400 w 2273300"/>
              <a:gd name="connsiteY17" fmla="*/ 2438400 h 2800350"/>
              <a:gd name="connsiteX18" fmla="*/ 1714500 w 2273300"/>
              <a:gd name="connsiteY18" fmla="*/ 2590800 h 2800350"/>
              <a:gd name="connsiteX19" fmla="*/ 1568450 w 2273300"/>
              <a:gd name="connsiteY19" fmla="*/ 2705100 h 2800350"/>
              <a:gd name="connsiteX20" fmla="*/ 1498600 w 2273300"/>
              <a:gd name="connsiteY20" fmla="*/ 2717800 h 2800350"/>
              <a:gd name="connsiteX21" fmla="*/ 1390650 w 2273300"/>
              <a:gd name="connsiteY21" fmla="*/ 2749550 h 2800350"/>
              <a:gd name="connsiteX22" fmla="*/ 1035050 w 2273300"/>
              <a:gd name="connsiteY22" fmla="*/ 2800350 h 2800350"/>
              <a:gd name="connsiteX23" fmla="*/ 819150 w 2273300"/>
              <a:gd name="connsiteY23" fmla="*/ 2755900 h 2800350"/>
              <a:gd name="connsiteX24" fmla="*/ 723900 w 2273300"/>
              <a:gd name="connsiteY24" fmla="*/ 2724150 h 2800350"/>
              <a:gd name="connsiteX25" fmla="*/ 679450 w 2273300"/>
              <a:gd name="connsiteY25" fmla="*/ 2711450 h 2800350"/>
              <a:gd name="connsiteX26" fmla="*/ 527050 w 2273300"/>
              <a:gd name="connsiteY26" fmla="*/ 2705100 h 2800350"/>
              <a:gd name="connsiteX27" fmla="*/ 311150 w 2273300"/>
              <a:gd name="connsiteY27" fmla="*/ 2628900 h 2800350"/>
              <a:gd name="connsiteX28" fmla="*/ 139700 w 2273300"/>
              <a:gd name="connsiteY28" fmla="*/ 2647950 h 2800350"/>
              <a:gd name="connsiteX29" fmla="*/ 50800 w 2273300"/>
              <a:gd name="connsiteY29" fmla="*/ 2736850 h 2800350"/>
              <a:gd name="connsiteX30" fmla="*/ 0 w 2273300"/>
              <a:gd name="connsiteY30" fmla="*/ 2787650 h 2800350"/>
              <a:gd name="connsiteX0" fmla="*/ 984250 w 2222500"/>
              <a:gd name="connsiteY0" fmla="*/ 0 h 2800350"/>
              <a:gd name="connsiteX1" fmla="*/ 1092200 w 2222500"/>
              <a:gd name="connsiteY1" fmla="*/ 349250 h 2800350"/>
              <a:gd name="connsiteX2" fmla="*/ 1136650 w 2222500"/>
              <a:gd name="connsiteY2" fmla="*/ 577850 h 2800350"/>
              <a:gd name="connsiteX3" fmla="*/ 1206500 w 2222500"/>
              <a:gd name="connsiteY3" fmla="*/ 768350 h 2800350"/>
              <a:gd name="connsiteX4" fmla="*/ 1263650 w 2222500"/>
              <a:gd name="connsiteY4" fmla="*/ 825500 h 2800350"/>
              <a:gd name="connsiteX5" fmla="*/ 1320800 w 2222500"/>
              <a:gd name="connsiteY5" fmla="*/ 876300 h 2800350"/>
              <a:gd name="connsiteX6" fmla="*/ 1879600 w 2222500"/>
              <a:gd name="connsiteY6" fmla="*/ 1130300 h 2800350"/>
              <a:gd name="connsiteX7" fmla="*/ 1930400 w 2222500"/>
              <a:gd name="connsiteY7" fmla="*/ 1174750 h 2800350"/>
              <a:gd name="connsiteX8" fmla="*/ 2019300 w 2222500"/>
              <a:gd name="connsiteY8" fmla="*/ 1225550 h 2800350"/>
              <a:gd name="connsiteX9" fmla="*/ 2171700 w 2222500"/>
              <a:gd name="connsiteY9" fmla="*/ 1422400 h 2800350"/>
              <a:gd name="connsiteX10" fmla="*/ 2197100 w 2222500"/>
              <a:gd name="connsiteY10" fmla="*/ 1504950 h 2800350"/>
              <a:gd name="connsiteX11" fmla="*/ 2222500 w 2222500"/>
              <a:gd name="connsiteY11" fmla="*/ 1682750 h 2800350"/>
              <a:gd name="connsiteX12" fmla="*/ 2216150 w 2222500"/>
              <a:gd name="connsiteY12" fmla="*/ 1879600 h 2800350"/>
              <a:gd name="connsiteX13" fmla="*/ 2209800 w 2222500"/>
              <a:gd name="connsiteY13" fmla="*/ 1981200 h 2800350"/>
              <a:gd name="connsiteX14" fmla="*/ 2190750 w 2222500"/>
              <a:gd name="connsiteY14" fmla="*/ 2057400 h 2800350"/>
              <a:gd name="connsiteX15" fmla="*/ 2108200 w 2222500"/>
              <a:gd name="connsiteY15" fmla="*/ 2171700 h 2800350"/>
              <a:gd name="connsiteX16" fmla="*/ 2006600 w 2222500"/>
              <a:gd name="connsiteY16" fmla="*/ 2298700 h 2800350"/>
              <a:gd name="connsiteX17" fmla="*/ 1879600 w 2222500"/>
              <a:gd name="connsiteY17" fmla="*/ 2438400 h 2800350"/>
              <a:gd name="connsiteX18" fmla="*/ 1663700 w 2222500"/>
              <a:gd name="connsiteY18" fmla="*/ 2590800 h 2800350"/>
              <a:gd name="connsiteX19" fmla="*/ 1517650 w 2222500"/>
              <a:gd name="connsiteY19" fmla="*/ 2705100 h 2800350"/>
              <a:gd name="connsiteX20" fmla="*/ 1447800 w 2222500"/>
              <a:gd name="connsiteY20" fmla="*/ 2717800 h 2800350"/>
              <a:gd name="connsiteX21" fmla="*/ 1339850 w 2222500"/>
              <a:gd name="connsiteY21" fmla="*/ 2749550 h 2800350"/>
              <a:gd name="connsiteX22" fmla="*/ 984250 w 2222500"/>
              <a:gd name="connsiteY22" fmla="*/ 2800350 h 2800350"/>
              <a:gd name="connsiteX23" fmla="*/ 768350 w 2222500"/>
              <a:gd name="connsiteY23" fmla="*/ 2755900 h 2800350"/>
              <a:gd name="connsiteX24" fmla="*/ 673100 w 2222500"/>
              <a:gd name="connsiteY24" fmla="*/ 2724150 h 2800350"/>
              <a:gd name="connsiteX25" fmla="*/ 628650 w 2222500"/>
              <a:gd name="connsiteY25" fmla="*/ 2711450 h 2800350"/>
              <a:gd name="connsiteX26" fmla="*/ 476250 w 2222500"/>
              <a:gd name="connsiteY26" fmla="*/ 2705100 h 2800350"/>
              <a:gd name="connsiteX27" fmla="*/ 260350 w 2222500"/>
              <a:gd name="connsiteY27" fmla="*/ 2628900 h 2800350"/>
              <a:gd name="connsiteX28" fmla="*/ 88900 w 2222500"/>
              <a:gd name="connsiteY28" fmla="*/ 2647950 h 2800350"/>
              <a:gd name="connsiteX29" fmla="*/ 0 w 2222500"/>
              <a:gd name="connsiteY29" fmla="*/ 2736850 h 2800350"/>
              <a:gd name="connsiteX0" fmla="*/ 895350 w 2133600"/>
              <a:gd name="connsiteY0" fmla="*/ 0 h 2800350"/>
              <a:gd name="connsiteX1" fmla="*/ 1003300 w 2133600"/>
              <a:gd name="connsiteY1" fmla="*/ 349250 h 2800350"/>
              <a:gd name="connsiteX2" fmla="*/ 1047750 w 2133600"/>
              <a:gd name="connsiteY2" fmla="*/ 577850 h 2800350"/>
              <a:gd name="connsiteX3" fmla="*/ 1117600 w 2133600"/>
              <a:gd name="connsiteY3" fmla="*/ 768350 h 2800350"/>
              <a:gd name="connsiteX4" fmla="*/ 1174750 w 2133600"/>
              <a:gd name="connsiteY4" fmla="*/ 825500 h 2800350"/>
              <a:gd name="connsiteX5" fmla="*/ 1231900 w 2133600"/>
              <a:gd name="connsiteY5" fmla="*/ 876300 h 2800350"/>
              <a:gd name="connsiteX6" fmla="*/ 1790700 w 2133600"/>
              <a:gd name="connsiteY6" fmla="*/ 1130300 h 2800350"/>
              <a:gd name="connsiteX7" fmla="*/ 1841500 w 2133600"/>
              <a:gd name="connsiteY7" fmla="*/ 1174750 h 2800350"/>
              <a:gd name="connsiteX8" fmla="*/ 1930400 w 2133600"/>
              <a:gd name="connsiteY8" fmla="*/ 1225550 h 2800350"/>
              <a:gd name="connsiteX9" fmla="*/ 2082800 w 2133600"/>
              <a:gd name="connsiteY9" fmla="*/ 1422400 h 2800350"/>
              <a:gd name="connsiteX10" fmla="*/ 2108200 w 2133600"/>
              <a:gd name="connsiteY10" fmla="*/ 1504950 h 2800350"/>
              <a:gd name="connsiteX11" fmla="*/ 2133600 w 2133600"/>
              <a:gd name="connsiteY11" fmla="*/ 1682750 h 2800350"/>
              <a:gd name="connsiteX12" fmla="*/ 2127250 w 2133600"/>
              <a:gd name="connsiteY12" fmla="*/ 1879600 h 2800350"/>
              <a:gd name="connsiteX13" fmla="*/ 2120900 w 2133600"/>
              <a:gd name="connsiteY13" fmla="*/ 1981200 h 2800350"/>
              <a:gd name="connsiteX14" fmla="*/ 2101850 w 2133600"/>
              <a:gd name="connsiteY14" fmla="*/ 2057400 h 2800350"/>
              <a:gd name="connsiteX15" fmla="*/ 2019300 w 2133600"/>
              <a:gd name="connsiteY15" fmla="*/ 2171700 h 2800350"/>
              <a:gd name="connsiteX16" fmla="*/ 1917700 w 2133600"/>
              <a:gd name="connsiteY16" fmla="*/ 2298700 h 2800350"/>
              <a:gd name="connsiteX17" fmla="*/ 1790700 w 2133600"/>
              <a:gd name="connsiteY17" fmla="*/ 2438400 h 2800350"/>
              <a:gd name="connsiteX18" fmla="*/ 1574800 w 2133600"/>
              <a:gd name="connsiteY18" fmla="*/ 2590800 h 2800350"/>
              <a:gd name="connsiteX19" fmla="*/ 1428750 w 2133600"/>
              <a:gd name="connsiteY19" fmla="*/ 2705100 h 2800350"/>
              <a:gd name="connsiteX20" fmla="*/ 1358900 w 2133600"/>
              <a:gd name="connsiteY20" fmla="*/ 2717800 h 2800350"/>
              <a:gd name="connsiteX21" fmla="*/ 1250950 w 2133600"/>
              <a:gd name="connsiteY21" fmla="*/ 2749550 h 2800350"/>
              <a:gd name="connsiteX22" fmla="*/ 895350 w 2133600"/>
              <a:gd name="connsiteY22" fmla="*/ 2800350 h 2800350"/>
              <a:gd name="connsiteX23" fmla="*/ 679450 w 2133600"/>
              <a:gd name="connsiteY23" fmla="*/ 2755900 h 2800350"/>
              <a:gd name="connsiteX24" fmla="*/ 584200 w 2133600"/>
              <a:gd name="connsiteY24" fmla="*/ 2724150 h 2800350"/>
              <a:gd name="connsiteX25" fmla="*/ 539750 w 2133600"/>
              <a:gd name="connsiteY25" fmla="*/ 2711450 h 2800350"/>
              <a:gd name="connsiteX26" fmla="*/ 387350 w 2133600"/>
              <a:gd name="connsiteY26" fmla="*/ 2705100 h 2800350"/>
              <a:gd name="connsiteX27" fmla="*/ 171450 w 2133600"/>
              <a:gd name="connsiteY27" fmla="*/ 2628900 h 2800350"/>
              <a:gd name="connsiteX28" fmla="*/ 0 w 2133600"/>
              <a:gd name="connsiteY28" fmla="*/ 2647950 h 2800350"/>
              <a:gd name="connsiteX0" fmla="*/ 723900 w 1962150"/>
              <a:gd name="connsiteY0" fmla="*/ 0 h 2800350"/>
              <a:gd name="connsiteX1" fmla="*/ 831850 w 1962150"/>
              <a:gd name="connsiteY1" fmla="*/ 349250 h 2800350"/>
              <a:gd name="connsiteX2" fmla="*/ 876300 w 1962150"/>
              <a:gd name="connsiteY2" fmla="*/ 577850 h 2800350"/>
              <a:gd name="connsiteX3" fmla="*/ 946150 w 1962150"/>
              <a:gd name="connsiteY3" fmla="*/ 768350 h 2800350"/>
              <a:gd name="connsiteX4" fmla="*/ 1003300 w 1962150"/>
              <a:gd name="connsiteY4" fmla="*/ 825500 h 2800350"/>
              <a:gd name="connsiteX5" fmla="*/ 1060450 w 1962150"/>
              <a:gd name="connsiteY5" fmla="*/ 876300 h 2800350"/>
              <a:gd name="connsiteX6" fmla="*/ 1619250 w 1962150"/>
              <a:gd name="connsiteY6" fmla="*/ 1130300 h 2800350"/>
              <a:gd name="connsiteX7" fmla="*/ 1670050 w 1962150"/>
              <a:gd name="connsiteY7" fmla="*/ 1174750 h 2800350"/>
              <a:gd name="connsiteX8" fmla="*/ 1758950 w 1962150"/>
              <a:gd name="connsiteY8" fmla="*/ 1225550 h 2800350"/>
              <a:gd name="connsiteX9" fmla="*/ 1911350 w 1962150"/>
              <a:gd name="connsiteY9" fmla="*/ 1422400 h 2800350"/>
              <a:gd name="connsiteX10" fmla="*/ 1936750 w 1962150"/>
              <a:gd name="connsiteY10" fmla="*/ 1504950 h 2800350"/>
              <a:gd name="connsiteX11" fmla="*/ 1962150 w 1962150"/>
              <a:gd name="connsiteY11" fmla="*/ 1682750 h 2800350"/>
              <a:gd name="connsiteX12" fmla="*/ 1955800 w 1962150"/>
              <a:gd name="connsiteY12" fmla="*/ 1879600 h 2800350"/>
              <a:gd name="connsiteX13" fmla="*/ 1949450 w 1962150"/>
              <a:gd name="connsiteY13" fmla="*/ 1981200 h 2800350"/>
              <a:gd name="connsiteX14" fmla="*/ 1930400 w 1962150"/>
              <a:gd name="connsiteY14" fmla="*/ 2057400 h 2800350"/>
              <a:gd name="connsiteX15" fmla="*/ 1847850 w 1962150"/>
              <a:gd name="connsiteY15" fmla="*/ 2171700 h 2800350"/>
              <a:gd name="connsiteX16" fmla="*/ 1746250 w 1962150"/>
              <a:gd name="connsiteY16" fmla="*/ 2298700 h 2800350"/>
              <a:gd name="connsiteX17" fmla="*/ 1619250 w 1962150"/>
              <a:gd name="connsiteY17" fmla="*/ 2438400 h 2800350"/>
              <a:gd name="connsiteX18" fmla="*/ 1403350 w 1962150"/>
              <a:gd name="connsiteY18" fmla="*/ 2590800 h 2800350"/>
              <a:gd name="connsiteX19" fmla="*/ 1257300 w 1962150"/>
              <a:gd name="connsiteY19" fmla="*/ 2705100 h 2800350"/>
              <a:gd name="connsiteX20" fmla="*/ 1187450 w 1962150"/>
              <a:gd name="connsiteY20" fmla="*/ 2717800 h 2800350"/>
              <a:gd name="connsiteX21" fmla="*/ 1079500 w 1962150"/>
              <a:gd name="connsiteY21" fmla="*/ 2749550 h 2800350"/>
              <a:gd name="connsiteX22" fmla="*/ 723900 w 1962150"/>
              <a:gd name="connsiteY22" fmla="*/ 2800350 h 2800350"/>
              <a:gd name="connsiteX23" fmla="*/ 508000 w 1962150"/>
              <a:gd name="connsiteY23" fmla="*/ 2755900 h 2800350"/>
              <a:gd name="connsiteX24" fmla="*/ 412750 w 1962150"/>
              <a:gd name="connsiteY24" fmla="*/ 2724150 h 2800350"/>
              <a:gd name="connsiteX25" fmla="*/ 368300 w 1962150"/>
              <a:gd name="connsiteY25" fmla="*/ 2711450 h 2800350"/>
              <a:gd name="connsiteX26" fmla="*/ 215900 w 1962150"/>
              <a:gd name="connsiteY26" fmla="*/ 2705100 h 2800350"/>
              <a:gd name="connsiteX27" fmla="*/ 0 w 1962150"/>
              <a:gd name="connsiteY27" fmla="*/ 2628900 h 2800350"/>
              <a:gd name="connsiteX0" fmla="*/ 508000 w 1746250"/>
              <a:gd name="connsiteY0" fmla="*/ 0 h 2800350"/>
              <a:gd name="connsiteX1" fmla="*/ 615950 w 1746250"/>
              <a:gd name="connsiteY1" fmla="*/ 349250 h 2800350"/>
              <a:gd name="connsiteX2" fmla="*/ 660400 w 1746250"/>
              <a:gd name="connsiteY2" fmla="*/ 577850 h 2800350"/>
              <a:gd name="connsiteX3" fmla="*/ 730250 w 1746250"/>
              <a:gd name="connsiteY3" fmla="*/ 768350 h 2800350"/>
              <a:gd name="connsiteX4" fmla="*/ 787400 w 1746250"/>
              <a:gd name="connsiteY4" fmla="*/ 825500 h 2800350"/>
              <a:gd name="connsiteX5" fmla="*/ 844550 w 1746250"/>
              <a:gd name="connsiteY5" fmla="*/ 876300 h 2800350"/>
              <a:gd name="connsiteX6" fmla="*/ 1403350 w 1746250"/>
              <a:gd name="connsiteY6" fmla="*/ 1130300 h 2800350"/>
              <a:gd name="connsiteX7" fmla="*/ 1454150 w 1746250"/>
              <a:gd name="connsiteY7" fmla="*/ 1174750 h 2800350"/>
              <a:gd name="connsiteX8" fmla="*/ 1543050 w 1746250"/>
              <a:gd name="connsiteY8" fmla="*/ 1225550 h 2800350"/>
              <a:gd name="connsiteX9" fmla="*/ 1695450 w 1746250"/>
              <a:gd name="connsiteY9" fmla="*/ 1422400 h 2800350"/>
              <a:gd name="connsiteX10" fmla="*/ 1720850 w 1746250"/>
              <a:gd name="connsiteY10" fmla="*/ 1504950 h 2800350"/>
              <a:gd name="connsiteX11" fmla="*/ 1746250 w 1746250"/>
              <a:gd name="connsiteY11" fmla="*/ 1682750 h 2800350"/>
              <a:gd name="connsiteX12" fmla="*/ 1739900 w 1746250"/>
              <a:gd name="connsiteY12" fmla="*/ 1879600 h 2800350"/>
              <a:gd name="connsiteX13" fmla="*/ 1733550 w 1746250"/>
              <a:gd name="connsiteY13" fmla="*/ 1981200 h 2800350"/>
              <a:gd name="connsiteX14" fmla="*/ 1714500 w 1746250"/>
              <a:gd name="connsiteY14" fmla="*/ 2057400 h 2800350"/>
              <a:gd name="connsiteX15" fmla="*/ 1631950 w 1746250"/>
              <a:gd name="connsiteY15" fmla="*/ 2171700 h 2800350"/>
              <a:gd name="connsiteX16" fmla="*/ 1530350 w 1746250"/>
              <a:gd name="connsiteY16" fmla="*/ 2298700 h 2800350"/>
              <a:gd name="connsiteX17" fmla="*/ 1403350 w 1746250"/>
              <a:gd name="connsiteY17" fmla="*/ 2438400 h 2800350"/>
              <a:gd name="connsiteX18" fmla="*/ 1187450 w 1746250"/>
              <a:gd name="connsiteY18" fmla="*/ 2590800 h 2800350"/>
              <a:gd name="connsiteX19" fmla="*/ 1041400 w 1746250"/>
              <a:gd name="connsiteY19" fmla="*/ 2705100 h 2800350"/>
              <a:gd name="connsiteX20" fmla="*/ 971550 w 1746250"/>
              <a:gd name="connsiteY20" fmla="*/ 2717800 h 2800350"/>
              <a:gd name="connsiteX21" fmla="*/ 863600 w 1746250"/>
              <a:gd name="connsiteY21" fmla="*/ 2749550 h 2800350"/>
              <a:gd name="connsiteX22" fmla="*/ 508000 w 1746250"/>
              <a:gd name="connsiteY22" fmla="*/ 2800350 h 2800350"/>
              <a:gd name="connsiteX23" fmla="*/ 292100 w 1746250"/>
              <a:gd name="connsiteY23" fmla="*/ 2755900 h 2800350"/>
              <a:gd name="connsiteX24" fmla="*/ 196850 w 1746250"/>
              <a:gd name="connsiteY24" fmla="*/ 2724150 h 2800350"/>
              <a:gd name="connsiteX25" fmla="*/ 152400 w 1746250"/>
              <a:gd name="connsiteY25" fmla="*/ 2711450 h 2800350"/>
              <a:gd name="connsiteX26" fmla="*/ 0 w 1746250"/>
              <a:gd name="connsiteY26" fmla="*/ 2705100 h 2800350"/>
              <a:gd name="connsiteX0" fmla="*/ 355600 w 1593850"/>
              <a:gd name="connsiteY0" fmla="*/ 0 h 2800350"/>
              <a:gd name="connsiteX1" fmla="*/ 463550 w 1593850"/>
              <a:gd name="connsiteY1" fmla="*/ 349250 h 2800350"/>
              <a:gd name="connsiteX2" fmla="*/ 508000 w 1593850"/>
              <a:gd name="connsiteY2" fmla="*/ 577850 h 2800350"/>
              <a:gd name="connsiteX3" fmla="*/ 577850 w 1593850"/>
              <a:gd name="connsiteY3" fmla="*/ 768350 h 2800350"/>
              <a:gd name="connsiteX4" fmla="*/ 635000 w 1593850"/>
              <a:gd name="connsiteY4" fmla="*/ 825500 h 2800350"/>
              <a:gd name="connsiteX5" fmla="*/ 692150 w 1593850"/>
              <a:gd name="connsiteY5" fmla="*/ 876300 h 2800350"/>
              <a:gd name="connsiteX6" fmla="*/ 1250950 w 1593850"/>
              <a:gd name="connsiteY6" fmla="*/ 1130300 h 2800350"/>
              <a:gd name="connsiteX7" fmla="*/ 1301750 w 1593850"/>
              <a:gd name="connsiteY7" fmla="*/ 1174750 h 2800350"/>
              <a:gd name="connsiteX8" fmla="*/ 1390650 w 1593850"/>
              <a:gd name="connsiteY8" fmla="*/ 1225550 h 2800350"/>
              <a:gd name="connsiteX9" fmla="*/ 1543050 w 1593850"/>
              <a:gd name="connsiteY9" fmla="*/ 1422400 h 2800350"/>
              <a:gd name="connsiteX10" fmla="*/ 1568450 w 1593850"/>
              <a:gd name="connsiteY10" fmla="*/ 1504950 h 2800350"/>
              <a:gd name="connsiteX11" fmla="*/ 1593850 w 1593850"/>
              <a:gd name="connsiteY11" fmla="*/ 1682750 h 2800350"/>
              <a:gd name="connsiteX12" fmla="*/ 1587500 w 1593850"/>
              <a:gd name="connsiteY12" fmla="*/ 1879600 h 2800350"/>
              <a:gd name="connsiteX13" fmla="*/ 1581150 w 1593850"/>
              <a:gd name="connsiteY13" fmla="*/ 1981200 h 2800350"/>
              <a:gd name="connsiteX14" fmla="*/ 1562100 w 1593850"/>
              <a:gd name="connsiteY14" fmla="*/ 2057400 h 2800350"/>
              <a:gd name="connsiteX15" fmla="*/ 1479550 w 1593850"/>
              <a:gd name="connsiteY15" fmla="*/ 2171700 h 2800350"/>
              <a:gd name="connsiteX16" fmla="*/ 1377950 w 1593850"/>
              <a:gd name="connsiteY16" fmla="*/ 2298700 h 2800350"/>
              <a:gd name="connsiteX17" fmla="*/ 1250950 w 1593850"/>
              <a:gd name="connsiteY17" fmla="*/ 2438400 h 2800350"/>
              <a:gd name="connsiteX18" fmla="*/ 1035050 w 1593850"/>
              <a:gd name="connsiteY18" fmla="*/ 2590800 h 2800350"/>
              <a:gd name="connsiteX19" fmla="*/ 889000 w 1593850"/>
              <a:gd name="connsiteY19" fmla="*/ 2705100 h 2800350"/>
              <a:gd name="connsiteX20" fmla="*/ 819150 w 1593850"/>
              <a:gd name="connsiteY20" fmla="*/ 2717800 h 2800350"/>
              <a:gd name="connsiteX21" fmla="*/ 711200 w 1593850"/>
              <a:gd name="connsiteY21" fmla="*/ 2749550 h 2800350"/>
              <a:gd name="connsiteX22" fmla="*/ 355600 w 1593850"/>
              <a:gd name="connsiteY22" fmla="*/ 2800350 h 2800350"/>
              <a:gd name="connsiteX23" fmla="*/ 139700 w 1593850"/>
              <a:gd name="connsiteY23" fmla="*/ 2755900 h 2800350"/>
              <a:gd name="connsiteX24" fmla="*/ 44450 w 1593850"/>
              <a:gd name="connsiteY24" fmla="*/ 2724150 h 2800350"/>
              <a:gd name="connsiteX25" fmla="*/ 0 w 1593850"/>
              <a:gd name="connsiteY25" fmla="*/ 2711450 h 2800350"/>
              <a:gd name="connsiteX0" fmla="*/ 311150 w 1549400"/>
              <a:gd name="connsiteY0" fmla="*/ 0 h 2800350"/>
              <a:gd name="connsiteX1" fmla="*/ 419100 w 1549400"/>
              <a:gd name="connsiteY1" fmla="*/ 349250 h 2800350"/>
              <a:gd name="connsiteX2" fmla="*/ 463550 w 1549400"/>
              <a:gd name="connsiteY2" fmla="*/ 577850 h 2800350"/>
              <a:gd name="connsiteX3" fmla="*/ 533400 w 1549400"/>
              <a:gd name="connsiteY3" fmla="*/ 768350 h 2800350"/>
              <a:gd name="connsiteX4" fmla="*/ 590550 w 1549400"/>
              <a:gd name="connsiteY4" fmla="*/ 825500 h 2800350"/>
              <a:gd name="connsiteX5" fmla="*/ 647700 w 1549400"/>
              <a:gd name="connsiteY5" fmla="*/ 876300 h 2800350"/>
              <a:gd name="connsiteX6" fmla="*/ 1206500 w 1549400"/>
              <a:gd name="connsiteY6" fmla="*/ 1130300 h 2800350"/>
              <a:gd name="connsiteX7" fmla="*/ 1257300 w 1549400"/>
              <a:gd name="connsiteY7" fmla="*/ 1174750 h 2800350"/>
              <a:gd name="connsiteX8" fmla="*/ 1346200 w 1549400"/>
              <a:gd name="connsiteY8" fmla="*/ 1225550 h 2800350"/>
              <a:gd name="connsiteX9" fmla="*/ 1498600 w 1549400"/>
              <a:gd name="connsiteY9" fmla="*/ 1422400 h 2800350"/>
              <a:gd name="connsiteX10" fmla="*/ 1524000 w 1549400"/>
              <a:gd name="connsiteY10" fmla="*/ 1504950 h 2800350"/>
              <a:gd name="connsiteX11" fmla="*/ 1549400 w 1549400"/>
              <a:gd name="connsiteY11" fmla="*/ 1682750 h 2800350"/>
              <a:gd name="connsiteX12" fmla="*/ 1543050 w 1549400"/>
              <a:gd name="connsiteY12" fmla="*/ 1879600 h 2800350"/>
              <a:gd name="connsiteX13" fmla="*/ 1536700 w 1549400"/>
              <a:gd name="connsiteY13" fmla="*/ 1981200 h 2800350"/>
              <a:gd name="connsiteX14" fmla="*/ 1517650 w 1549400"/>
              <a:gd name="connsiteY14" fmla="*/ 2057400 h 2800350"/>
              <a:gd name="connsiteX15" fmla="*/ 1435100 w 1549400"/>
              <a:gd name="connsiteY15" fmla="*/ 2171700 h 2800350"/>
              <a:gd name="connsiteX16" fmla="*/ 1333500 w 1549400"/>
              <a:gd name="connsiteY16" fmla="*/ 2298700 h 2800350"/>
              <a:gd name="connsiteX17" fmla="*/ 1206500 w 1549400"/>
              <a:gd name="connsiteY17" fmla="*/ 2438400 h 2800350"/>
              <a:gd name="connsiteX18" fmla="*/ 990600 w 1549400"/>
              <a:gd name="connsiteY18" fmla="*/ 2590800 h 2800350"/>
              <a:gd name="connsiteX19" fmla="*/ 844550 w 1549400"/>
              <a:gd name="connsiteY19" fmla="*/ 2705100 h 2800350"/>
              <a:gd name="connsiteX20" fmla="*/ 774700 w 1549400"/>
              <a:gd name="connsiteY20" fmla="*/ 2717800 h 2800350"/>
              <a:gd name="connsiteX21" fmla="*/ 666750 w 1549400"/>
              <a:gd name="connsiteY21" fmla="*/ 2749550 h 2800350"/>
              <a:gd name="connsiteX22" fmla="*/ 311150 w 1549400"/>
              <a:gd name="connsiteY22" fmla="*/ 2800350 h 2800350"/>
              <a:gd name="connsiteX23" fmla="*/ 95250 w 1549400"/>
              <a:gd name="connsiteY23" fmla="*/ 2755900 h 2800350"/>
              <a:gd name="connsiteX24" fmla="*/ 0 w 1549400"/>
              <a:gd name="connsiteY24" fmla="*/ 2724150 h 2800350"/>
              <a:gd name="connsiteX0" fmla="*/ 215900 w 1454150"/>
              <a:gd name="connsiteY0" fmla="*/ 0 h 2800350"/>
              <a:gd name="connsiteX1" fmla="*/ 323850 w 1454150"/>
              <a:gd name="connsiteY1" fmla="*/ 349250 h 2800350"/>
              <a:gd name="connsiteX2" fmla="*/ 368300 w 1454150"/>
              <a:gd name="connsiteY2" fmla="*/ 577850 h 2800350"/>
              <a:gd name="connsiteX3" fmla="*/ 438150 w 1454150"/>
              <a:gd name="connsiteY3" fmla="*/ 768350 h 2800350"/>
              <a:gd name="connsiteX4" fmla="*/ 495300 w 1454150"/>
              <a:gd name="connsiteY4" fmla="*/ 825500 h 2800350"/>
              <a:gd name="connsiteX5" fmla="*/ 552450 w 1454150"/>
              <a:gd name="connsiteY5" fmla="*/ 876300 h 2800350"/>
              <a:gd name="connsiteX6" fmla="*/ 1111250 w 1454150"/>
              <a:gd name="connsiteY6" fmla="*/ 1130300 h 2800350"/>
              <a:gd name="connsiteX7" fmla="*/ 1162050 w 1454150"/>
              <a:gd name="connsiteY7" fmla="*/ 1174750 h 2800350"/>
              <a:gd name="connsiteX8" fmla="*/ 1250950 w 1454150"/>
              <a:gd name="connsiteY8" fmla="*/ 1225550 h 2800350"/>
              <a:gd name="connsiteX9" fmla="*/ 1403350 w 1454150"/>
              <a:gd name="connsiteY9" fmla="*/ 1422400 h 2800350"/>
              <a:gd name="connsiteX10" fmla="*/ 1428750 w 1454150"/>
              <a:gd name="connsiteY10" fmla="*/ 1504950 h 2800350"/>
              <a:gd name="connsiteX11" fmla="*/ 1454150 w 1454150"/>
              <a:gd name="connsiteY11" fmla="*/ 1682750 h 2800350"/>
              <a:gd name="connsiteX12" fmla="*/ 1447800 w 1454150"/>
              <a:gd name="connsiteY12" fmla="*/ 1879600 h 2800350"/>
              <a:gd name="connsiteX13" fmla="*/ 1441450 w 1454150"/>
              <a:gd name="connsiteY13" fmla="*/ 1981200 h 2800350"/>
              <a:gd name="connsiteX14" fmla="*/ 1422400 w 1454150"/>
              <a:gd name="connsiteY14" fmla="*/ 2057400 h 2800350"/>
              <a:gd name="connsiteX15" fmla="*/ 1339850 w 1454150"/>
              <a:gd name="connsiteY15" fmla="*/ 2171700 h 2800350"/>
              <a:gd name="connsiteX16" fmla="*/ 1238250 w 1454150"/>
              <a:gd name="connsiteY16" fmla="*/ 2298700 h 2800350"/>
              <a:gd name="connsiteX17" fmla="*/ 1111250 w 1454150"/>
              <a:gd name="connsiteY17" fmla="*/ 2438400 h 2800350"/>
              <a:gd name="connsiteX18" fmla="*/ 895350 w 1454150"/>
              <a:gd name="connsiteY18" fmla="*/ 2590800 h 2800350"/>
              <a:gd name="connsiteX19" fmla="*/ 749300 w 1454150"/>
              <a:gd name="connsiteY19" fmla="*/ 2705100 h 2800350"/>
              <a:gd name="connsiteX20" fmla="*/ 679450 w 1454150"/>
              <a:gd name="connsiteY20" fmla="*/ 2717800 h 2800350"/>
              <a:gd name="connsiteX21" fmla="*/ 571500 w 1454150"/>
              <a:gd name="connsiteY21" fmla="*/ 2749550 h 2800350"/>
              <a:gd name="connsiteX22" fmla="*/ 215900 w 1454150"/>
              <a:gd name="connsiteY22" fmla="*/ 2800350 h 2800350"/>
              <a:gd name="connsiteX23" fmla="*/ 0 w 1454150"/>
              <a:gd name="connsiteY23" fmla="*/ 2755900 h 2800350"/>
              <a:gd name="connsiteX0" fmla="*/ 0 w 1238250"/>
              <a:gd name="connsiteY0" fmla="*/ 0 h 2800350"/>
              <a:gd name="connsiteX1" fmla="*/ 107950 w 1238250"/>
              <a:gd name="connsiteY1" fmla="*/ 349250 h 2800350"/>
              <a:gd name="connsiteX2" fmla="*/ 152400 w 1238250"/>
              <a:gd name="connsiteY2" fmla="*/ 577850 h 2800350"/>
              <a:gd name="connsiteX3" fmla="*/ 222250 w 1238250"/>
              <a:gd name="connsiteY3" fmla="*/ 768350 h 2800350"/>
              <a:gd name="connsiteX4" fmla="*/ 279400 w 1238250"/>
              <a:gd name="connsiteY4" fmla="*/ 825500 h 2800350"/>
              <a:gd name="connsiteX5" fmla="*/ 336550 w 1238250"/>
              <a:gd name="connsiteY5" fmla="*/ 876300 h 2800350"/>
              <a:gd name="connsiteX6" fmla="*/ 895350 w 1238250"/>
              <a:gd name="connsiteY6" fmla="*/ 1130300 h 2800350"/>
              <a:gd name="connsiteX7" fmla="*/ 946150 w 1238250"/>
              <a:gd name="connsiteY7" fmla="*/ 1174750 h 2800350"/>
              <a:gd name="connsiteX8" fmla="*/ 1035050 w 1238250"/>
              <a:gd name="connsiteY8" fmla="*/ 1225550 h 2800350"/>
              <a:gd name="connsiteX9" fmla="*/ 1187450 w 1238250"/>
              <a:gd name="connsiteY9" fmla="*/ 1422400 h 2800350"/>
              <a:gd name="connsiteX10" fmla="*/ 1212850 w 1238250"/>
              <a:gd name="connsiteY10" fmla="*/ 1504950 h 2800350"/>
              <a:gd name="connsiteX11" fmla="*/ 1238250 w 1238250"/>
              <a:gd name="connsiteY11" fmla="*/ 1682750 h 2800350"/>
              <a:gd name="connsiteX12" fmla="*/ 1231900 w 1238250"/>
              <a:gd name="connsiteY12" fmla="*/ 1879600 h 2800350"/>
              <a:gd name="connsiteX13" fmla="*/ 1225550 w 1238250"/>
              <a:gd name="connsiteY13" fmla="*/ 1981200 h 2800350"/>
              <a:gd name="connsiteX14" fmla="*/ 1206500 w 1238250"/>
              <a:gd name="connsiteY14" fmla="*/ 2057400 h 2800350"/>
              <a:gd name="connsiteX15" fmla="*/ 1123950 w 1238250"/>
              <a:gd name="connsiteY15" fmla="*/ 2171700 h 2800350"/>
              <a:gd name="connsiteX16" fmla="*/ 1022350 w 1238250"/>
              <a:gd name="connsiteY16" fmla="*/ 2298700 h 2800350"/>
              <a:gd name="connsiteX17" fmla="*/ 895350 w 1238250"/>
              <a:gd name="connsiteY17" fmla="*/ 2438400 h 2800350"/>
              <a:gd name="connsiteX18" fmla="*/ 679450 w 1238250"/>
              <a:gd name="connsiteY18" fmla="*/ 2590800 h 2800350"/>
              <a:gd name="connsiteX19" fmla="*/ 533400 w 1238250"/>
              <a:gd name="connsiteY19" fmla="*/ 2705100 h 2800350"/>
              <a:gd name="connsiteX20" fmla="*/ 463550 w 1238250"/>
              <a:gd name="connsiteY20" fmla="*/ 2717800 h 2800350"/>
              <a:gd name="connsiteX21" fmla="*/ 355600 w 1238250"/>
              <a:gd name="connsiteY21" fmla="*/ 2749550 h 2800350"/>
              <a:gd name="connsiteX22" fmla="*/ 0 w 1238250"/>
              <a:gd name="connsiteY22" fmla="*/ 2800350 h 2800350"/>
              <a:gd name="connsiteX0" fmla="*/ 0 w 1238250"/>
              <a:gd name="connsiteY0" fmla="*/ 0 h 2749550"/>
              <a:gd name="connsiteX1" fmla="*/ 107950 w 1238250"/>
              <a:gd name="connsiteY1" fmla="*/ 349250 h 2749550"/>
              <a:gd name="connsiteX2" fmla="*/ 152400 w 1238250"/>
              <a:gd name="connsiteY2" fmla="*/ 577850 h 2749550"/>
              <a:gd name="connsiteX3" fmla="*/ 222250 w 1238250"/>
              <a:gd name="connsiteY3" fmla="*/ 768350 h 2749550"/>
              <a:gd name="connsiteX4" fmla="*/ 279400 w 1238250"/>
              <a:gd name="connsiteY4" fmla="*/ 825500 h 2749550"/>
              <a:gd name="connsiteX5" fmla="*/ 336550 w 1238250"/>
              <a:gd name="connsiteY5" fmla="*/ 876300 h 2749550"/>
              <a:gd name="connsiteX6" fmla="*/ 895350 w 1238250"/>
              <a:gd name="connsiteY6" fmla="*/ 1130300 h 2749550"/>
              <a:gd name="connsiteX7" fmla="*/ 946150 w 1238250"/>
              <a:gd name="connsiteY7" fmla="*/ 1174750 h 2749550"/>
              <a:gd name="connsiteX8" fmla="*/ 1035050 w 1238250"/>
              <a:gd name="connsiteY8" fmla="*/ 1225550 h 2749550"/>
              <a:gd name="connsiteX9" fmla="*/ 1187450 w 1238250"/>
              <a:gd name="connsiteY9" fmla="*/ 1422400 h 2749550"/>
              <a:gd name="connsiteX10" fmla="*/ 1212850 w 1238250"/>
              <a:gd name="connsiteY10" fmla="*/ 1504950 h 2749550"/>
              <a:gd name="connsiteX11" fmla="*/ 1238250 w 1238250"/>
              <a:gd name="connsiteY11" fmla="*/ 1682750 h 2749550"/>
              <a:gd name="connsiteX12" fmla="*/ 1231900 w 1238250"/>
              <a:gd name="connsiteY12" fmla="*/ 1879600 h 2749550"/>
              <a:gd name="connsiteX13" fmla="*/ 1225550 w 1238250"/>
              <a:gd name="connsiteY13" fmla="*/ 1981200 h 2749550"/>
              <a:gd name="connsiteX14" fmla="*/ 1206500 w 1238250"/>
              <a:gd name="connsiteY14" fmla="*/ 2057400 h 2749550"/>
              <a:gd name="connsiteX15" fmla="*/ 1123950 w 1238250"/>
              <a:gd name="connsiteY15" fmla="*/ 2171700 h 2749550"/>
              <a:gd name="connsiteX16" fmla="*/ 1022350 w 1238250"/>
              <a:gd name="connsiteY16" fmla="*/ 2298700 h 2749550"/>
              <a:gd name="connsiteX17" fmla="*/ 895350 w 1238250"/>
              <a:gd name="connsiteY17" fmla="*/ 2438400 h 2749550"/>
              <a:gd name="connsiteX18" fmla="*/ 679450 w 1238250"/>
              <a:gd name="connsiteY18" fmla="*/ 2590800 h 2749550"/>
              <a:gd name="connsiteX19" fmla="*/ 533400 w 1238250"/>
              <a:gd name="connsiteY19" fmla="*/ 2705100 h 2749550"/>
              <a:gd name="connsiteX20" fmla="*/ 463550 w 1238250"/>
              <a:gd name="connsiteY20" fmla="*/ 2717800 h 2749550"/>
              <a:gd name="connsiteX21" fmla="*/ 355600 w 1238250"/>
              <a:gd name="connsiteY21" fmla="*/ 2749550 h 2749550"/>
              <a:gd name="connsiteX0" fmla="*/ 0 w 1238250"/>
              <a:gd name="connsiteY0" fmla="*/ 0 h 2749550"/>
              <a:gd name="connsiteX1" fmla="*/ 107950 w 1238250"/>
              <a:gd name="connsiteY1" fmla="*/ 349250 h 2749550"/>
              <a:gd name="connsiteX2" fmla="*/ 152400 w 1238250"/>
              <a:gd name="connsiteY2" fmla="*/ 577850 h 2749550"/>
              <a:gd name="connsiteX3" fmla="*/ 222250 w 1238250"/>
              <a:gd name="connsiteY3" fmla="*/ 768350 h 2749550"/>
              <a:gd name="connsiteX4" fmla="*/ 279400 w 1238250"/>
              <a:gd name="connsiteY4" fmla="*/ 825500 h 2749550"/>
              <a:gd name="connsiteX5" fmla="*/ 336550 w 1238250"/>
              <a:gd name="connsiteY5" fmla="*/ 876300 h 2749550"/>
              <a:gd name="connsiteX6" fmla="*/ 895350 w 1238250"/>
              <a:gd name="connsiteY6" fmla="*/ 1130300 h 2749550"/>
              <a:gd name="connsiteX7" fmla="*/ 946150 w 1238250"/>
              <a:gd name="connsiteY7" fmla="*/ 1174750 h 2749550"/>
              <a:gd name="connsiteX8" fmla="*/ 1035050 w 1238250"/>
              <a:gd name="connsiteY8" fmla="*/ 1225550 h 2749550"/>
              <a:gd name="connsiteX9" fmla="*/ 1187450 w 1238250"/>
              <a:gd name="connsiteY9" fmla="*/ 1422400 h 2749550"/>
              <a:gd name="connsiteX10" fmla="*/ 1212850 w 1238250"/>
              <a:gd name="connsiteY10" fmla="*/ 1504950 h 2749550"/>
              <a:gd name="connsiteX11" fmla="*/ 1238250 w 1238250"/>
              <a:gd name="connsiteY11" fmla="*/ 1682750 h 2749550"/>
              <a:gd name="connsiteX12" fmla="*/ 1231900 w 1238250"/>
              <a:gd name="connsiteY12" fmla="*/ 1879600 h 2749550"/>
              <a:gd name="connsiteX13" fmla="*/ 1225550 w 1238250"/>
              <a:gd name="connsiteY13" fmla="*/ 1981200 h 2749550"/>
              <a:gd name="connsiteX14" fmla="*/ 1206500 w 1238250"/>
              <a:gd name="connsiteY14" fmla="*/ 2057400 h 2749550"/>
              <a:gd name="connsiteX15" fmla="*/ 1123950 w 1238250"/>
              <a:gd name="connsiteY15" fmla="*/ 2171700 h 2749550"/>
              <a:gd name="connsiteX16" fmla="*/ 1022350 w 1238250"/>
              <a:gd name="connsiteY16" fmla="*/ 2298700 h 2749550"/>
              <a:gd name="connsiteX17" fmla="*/ 895350 w 1238250"/>
              <a:gd name="connsiteY17" fmla="*/ 2438400 h 2749550"/>
              <a:gd name="connsiteX18" fmla="*/ 679450 w 1238250"/>
              <a:gd name="connsiteY18" fmla="*/ 2590800 h 2749550"/>
              <a:gd name="connsiteX19" fmla="*/ 533400 w 1238250"/>
              <a:gd name="connsiteY19" fmla="*/ 2705100 h 2749550"/>
              <a:gd name="connsiteX20" fmla="*/ 463550 w 1238250"/>
              <a:gd name="connsiteY20" fmla="*/ 2717800 h 2749550"/>
              <a:gd name="connsiteX21" fmla="*/ 355600 w 1238250"/>
              <a:gd name="connsiteY21" fmla="*/ 2749550 h 2749550"/>
              <a:gd name="connsiteX22" fmla="*/ 316815 w 1238250"/>
              <a:gd name="connsiteY22" fmla="*/ 2742803 h 2749550"/>
              <a:gd name="connsiteX0" fmla="*/ 0 w 1238250"/>
              <a:gd name="connsiteY0" fmla="*/ 0 h 2749550"/>
              <a:gd name="connsiteX1" fmla="*/ 107950 w 1238250"/>
              <a:gd name="connsiteY1" fmla="*/ 349250 h 2749550"/>
              <a:gd name="connsiteX2" fmla="*/ 152400 w 1238250"/>
              <a:gd name="connsiteY2" fmla="*/ 577850 h 2749550"/>
              <a:gd name="connsiteX3" fmla="*/ 222250 w 1238250"/>
              <a:gd name="connsiteY3" fmla="*/ 768350 h 2749550"/>
              <a:gd name="connsiteX4" fmla="*/ 279400 w 1238250"/>
              <a:gd name="connsiteY4" fmla="*/ 825500 h 2749550"/>
              <a:gd name="connsiteX5" fmla="*/ 336550 w 1238250"/>
              <a:gd name="connsiteY5" fmla="*/ 876300 h 2749550"/>
              <a:gd name="connsiteX6" fmla="*/ 895350 w 1238250"/>
              <a:gd name="connsiteY6" fmla="*/ 1130300 h 2749550"/>
              <a:gd name="connsiteX7" fmla="*/ 946150 w 1238250"/>
              <a:gd name="connsiteY7" fmla="*/ 1174750 h 2749550"/>
              <a:gd name="connsiteX8" fmla="*/ 1035050 w 1238250"/>
              <a:gd name="connsiteY8" fmla="*/ 1225550 h 2749550"/>
              <a:gd name="connsiteX9" fmla="*/ 1187450 w 1238250"/>
              <a:gd name="connsiteY9" fmla="*/ 1422400 h 2749550"/>
              <a:gd name="connsiteX10" fmla="*/ 1212850 w 1238250"/>
              <a:gd name="connsiteY10" fmla="*/ 1504950 h 2749550"/>
              <a:gd name="connsiteX11" fmla="*/ 1238250 w 1238250"/>
              <a:gd name="connsiteY11" fmla="*/ 1682750 h 2749550"/>
              <a:gd name="connsiteX12" fmla="*/ 1231900 w 1238250"/>
              <a:gd name="connsiteY12" fmla="*/ 1879600 h 2749550"/>
              <a:gd name="connsiteX13" fmla="*/ 1225550 w 1238250"/>
              <a:gd name="connsiteY13" fmla="*/ 1981200 h 2749550"/>
              <a:gd name="connsiteX14" fmla="*/ 1206500 w 1238250"/>
              <a:gd name="connsiteY14" fmla="*/ 2057400 h 2749550"/>
              <a:gd name="connsiteX15" fmla="*/ 1123950 w 1238250"/>
              <a:gd name="connsiteY15" fmla="*/ 2171700 h 2749550"/>
              <a:gd name="connsiteX16" fmla="*/ 1022350 w 1238250"/>
              <a:gd name="connsiteY16" fmla="*/ 2298700 h 2749550"/>
              <a:gd name="connsiteX17" fmla="*/ 895350 w 1238250"/>
              <a:gd name="connsiteY17" fmla="*/ 2438400 h 2749550"/>
              <a:gd name="connsiteX18" fmla="*/ 679450 w 1238250"/>
              <a:gd name="connsiteY18" fmla="*/ 2590800 h 2749550"/>
              <a:gd name="connsiteX19" fmla="*/ 533400 w 1238250"/>
              <a:gd name="connsiteY19" fmla="*/ 2705100 h 2749550"/>
              <a:gd name="connsiteX20" fmla="*/ 463550 w 1238250"/>
              <a:gd name="connsiteY20" fmla="*/ 2717800 h 2749550"/>
              <a:gd name="connsiteX21" fmla="*/ 355600 w 1238250"/>
              <a:gd name="connsiteY21" fmla="*/ 2749550 h 2749550"/>
              <a:gd name="connsiteX0" fmla="*/ 0 w 1238250"/>
              <a:gd name="connsiteY0" fmla="*/ 0 h 2717800"/>
              <a:gd name="connsiteX1" fmla="*/ 107950 w 1238250"/>
              <a:gd name="connsiteY1" fmla="*/ 349250 h 2717800"/>
              <a:gd name="connsiteX2" fmla="*/ 152400 w 1238250"/>
              <a:gd name="connsiteY2" fmla="*/ 577850 h 2717800"/>
              <a:gd name="connsiteX3" fmla="*/ 222250 w 1238250"/>
              <a:gd name="connsiteY3" fmla="*/ 768350 h 2717800"/>
              <a:gd name="connsiteX4" fmla="*/ 279400 w 1238250"/>
              <a:gd name="connsiteY4" fmla="*/ 825500 h 2717800"/>
              <a:gd name="connsiteX5" fmla="*/ 336550 w 1238250"/>
              <a:gd name="connsiteY5" fmla="*/ 876300 h 2717800"/>
              <a:gd name="connsiteX6" fmla="*/ 895350 w 1238250"/>
              <a:gd name="connsiteY6" fmla="*/ 1130300 h 2717800"/>
              <a:gd name="connsiteX7" fmla="*/ 946150 w 1238250"/>
              <a:gd name="connsiteY7" fmla="*/ 1174750 h 2717800"/>
              <a:gd name="connsiteX8" fmla="*/ 1035050 w 1238250"/>
              <a:gd name="connsiteY8" fmla="*/ 1225550 h 2717800"/>
              <a:gd name="connsiteX9" fmla="*/ 1187450 w 1238250"/>
              <a:gd name="connsiteY9" fmla="*/ 1422400 h 2717800"/>
              <a:gd name="connsiteX10" fmla="*/ 1212850 w 1238250"/>
              <a:gd name="connsiteY10" fmla="*/ 1504950 h 2717800"/>
              <a:gd name="connsiteX11" fmla="*/ 1238250 w 1238250"/>
              <a:gd name="connsiteY11" fmla="*/ 1682750 h 2717800"/>
              <a:gd name="connsiteX12" fmla="*/ 1231900 w 1238250"/>
              <a:gd name="connsiteY12" fmla="*/ 1879600 h 2717800"/>
              <a:gd name="connsiteX13" fmla="*/ 1225550 w 1238250"/>
              <a:gd name="connsiteY13" fmla="*/ 1981200 h 2717800"/>
              <a:gd name="connsiteX14" fmla="*/ 1206500 w 1238250"/>
              <a:gd name="connsiteY14" fmla="*/ 2057400 h 2717800"/>
              <a:gd name="connsiteX15" fmla="*/ 1123950 w 1238250"/>
              <a:gd name="connsiteY15" fmla="*/ 2171700 h 2717800"/>
              <a:gd name="connsiteX16" fmla="*/ 1022350 w 1238250"/>
              <a:gd name="connsiteY16" fmla="*/ 2298700 h 2717800"/>
              <a:gd name="connsiteX17" fmla="*/ 895350 w 1238250"/>
              <a:gd name="connsiteY17" fmla="*/ 2438400 h 2717800"/>
              <a:gd name="connsiteX18" fmla="*/ 679450 w 1238250"/>
              <a:gd name="connsiteY18" fmla="*/ 2590800 h 2717800"/>
              <a:gd name="connsiteX19" fmla="*/ 533400 w 1238250"/>
              <a:gd name="connsiteY19" fmla="*/ 2705100 h 2717800"/>
              <a:gd name="connsiteX20" fmla="*/ 463550 w 1238250"/>
              <a:gd name="connsiteY20" fmla="*/ 2717800 h 2717800"/>
              <a:gd name="connsiteX0" fmla="*/ 0 w 1238250"/>
              <a:gd name="connsiteY0" fmla="*/ 0 h 2705100"/>
              <a:gd name="connsiteX1" fmla="*/ 107950 w 1238250"/>
              <a:gd name="connsiteY1" fmla="*/ 349250 h 2705100"/>
              <a:gd name="connsiteX2" fmla="*/ 152400 w 1238250"/>
              <a:gd name="connsiteY2" fmla="*/ 577850 h 2705100"/>
              <a:gd name="connsiteX3" fmla="*/ 222250 w 1238250"/>
              <a:gd name="connsiteY3" fmla="*/ 768350 h 2705100"/>
              <a:gd name="connsiteX4" fmla="*/ 279400 w 1238250"/>
              <a:gd name="connsiteY4" fmla="*/ 825500 h 2705100"/>
              <a:gd name="connsiteX5" fmla="*/ 336550 w 1238250"/>
              <a:gd name="connsiteY5" fmla="*/ 876300 h 2705100"/>
              <a:gd name="connsiteX6" fmla="*/ 895350 w 1238250"/>
              <a:gd name="connsiteY6" fmla="*/ 1130300 h 2705100"/>
              <a:gd name="connsiteX7" fmla="*/ 946150 w 1238250"/>
              <a:gd name="connsiteY7" fmla="*/ 1174750 h 2705100"/>
              <a:gd name="connsiteX8" fmla="*/ 1035050 w 1238250"/>
              <a:gd name="connsiteY8" fmla="*/ 1225550 h 2705100"/>
              <a:gd name="connsiteX9" fmla="*/ 1187450 w 1238250"/>
              <a:gd name="connsiteY9" fmla="*/ 1422400 h 2705100"/>
              <a:gd name="connsiteX10" fmla="*/ 1212850 w 1238250"/>
              <a:gd name="connsiteY10" fmla="*/ 1504950 h 2705100"/>
              <a:gd name="connsiteX11" fmla="*/ 1238250 w 1238250"/>
              <a:gd name="connsiteY11" fmla="*/ 1682750 h 2705100"/>
              <a:gd name="connsiteX12" fmla="*/ 1231900 w 1238250"/>
              <a:gd name="connsiteY12" fmla="*/ 1879600 h 2705100"/>
              <a:gd name="connsiteX13" fmla="*/ 1225550 w 1238250"/>
              <a:gd name="connsiteY13" fmla="*/ 1981200 h 2705100"/>
              <a:gd name="connsiteX14" fmla="*/ 1206500 w 1238250"/>
              <a:gd name="connsiteY14" fmla="*/ 2057400 h 2705100"/>
              <a:gd name="connsiteX15" fmla="*/ 1123950 w 1238250"/>
              <a:gd name="connsiteY15" fmla="*/ 2171700 h 2705100"/>
              <a:gd name="connsiteX16" fmla="*/ 1022350 w 1238250"/>
              <a:gd name="connsiteY16" fmla="*/ 2298700 h 2705100"/>
              <a:gd name="connsiteX17" fmla="*/ 895350 w 1238250"/>
              <a:gd name="connsiteY17" fmla="*/ 2438400 h 2705100"/>
              <a:gd name="connsiteX18" fmla="*/ 679450 w 1238250"/>
              <a:gd name="connsiteY18" fmla="*/ 2590800 h 2705100"/>
              <a:gd name="connsiteX19" fmla="*/ 533400 w 1238250"/>
              <a:gd name="connsiteY19" fmla="*/ 2705100 h 2705100"/>
              <a:gd name="connsiteX0" fmla="*/ 0 w 1238250"/>
              <a:gd name="connsiteY0" fmla="*/ 0 h 2590800"/>
              <a:gd name="connsiteX1" fmla="*/ 107950 w 1238250"/>
              <a:gd name="connsiteY1" fmla="*/ 349250 h 2590800"/>
              <a:gd name="connsiteX2" fmla="*/ 152400 w 1238250"/>
              <a:gd name="connsiteY2" fmla="*/ 577850 h 2590800"/>
              <a:gd name="connsiteX3" fmla="*/ 222250 w 1238250"/>
              <a:gd name="connsiteY3" fmla="*/ 768350 h 2590800"/>
              <a:gd name="connsiteX4" fmla="*/ 279400 w 1238250"/>
              <a:gd name="connsiteY4" fmla="*/ 825500 h 2590800"/>
              <a:gd name="connsiteX5" fmla="*/ 336550 w 1238250"/>
              <a:gd name="connsiteY5" fmla="*/ 876300 h 2590800"/>
              <a:gd name="connsiteX6" fmla="*/ 895350 w 1238250"/>
              <a:gd name="connsiteY6" fmla="*/ 1130300 h 2590800"/>
              <a:gd name="connsiteX7" fmla="*/ 946150 w 1238250"/>
              <a:gd name="connsiteY7" fmla="*/ 1174750 h 2590800"/>
              <a:gd name="connsiteX8" fmla="*/ 1035050 w 1238250"/>
              <a:gd name="connsiteY8" fmla="*/ 1225550 h 2590800"/>
              <a:gd name="connsiteX9" fmla="*/ 1187450 w 1238250"/>
              <a:gd name="connsiteY9" fmla="*/ 1422400 h 2590800"/>
              <a:gd name="connsiteX10" fmla="*/ 1212850 w 1238250"/>
              <a:gd name="connsiteY10" fmla="*/ 1504950 h 2590800"/>
              <a:gd name="connsiteX11" fmla="*/ 1238250 w 1238250"/>
              <a:gd name="connsiteY11" fmla="*/ 1682750 h 2590800"/>
              <a:gd name="connsiteX12" fmla="*/ 1231900 w 1238250"/>
              <a:gd name="connsiteY12" fmla="*/ 1879600 h 2590800"/>
              <a:gd name="connsiteX13" fmla="*/ 1225550 w 1238250"/>
              <a:gd name="connsiteY13" fmla="*/ 1981200 h 2590800"/>
              <a:gd name="connsiteX14" fmla="*/ 1206500 w 1238250"/>
              <a:gd name="connsiteY14" fmla="*/ 2057400 h 2590800"/>
              <a:gd name="connsiteX15" fmla="*/ 1123950 w 1238250"/>
              <a:gd name="connsiteY15" fmla="*/ 2171700 h 2590800"/>
              <a:gd name="connsiteX16" fmla="*/ 1022350 w 1238250"/>
              <a:gd name="connsiteY16" fmla="*/ 2298700 h 2590800"/>
              <a:gd name="connsiteX17" fmla="*/ 895350 w 1238250"/>
              <a:gd name="connsiteY17" fmla="*/ 2438400 h 2590800"/>
              <a:gd name="connsiteX18" fmla="*/ 679450 w 1238250"/>
              <a:gd name="connsiteY18" fmla="*/ 2590800 h 2590800"/>
              <a:gd name="connsiteX0" fmla="*/ 0 w 1238250"/>
              <a:gd name="connsiteY0" fmla="*/ 0 h 2438400"/>
              <a:gd name="connsiteX1" fmla="*/ 107950 w 1238250"/>
              <a:gd name="connsiteY1" fmla="*/ 349250 h 2438400"/>
              <a:gd name="connsiteX2" fmla="*/ 152400 w 1238250"/>
              <a:gd name="connsiteY2" fmla="*/ 577850 h 2438400"/>
              <a:gd name="connsiteX3" fmla="*/ 222250 w 1238250"/>
              <a:gd name="connsiteY3" fmla="*/ 768350 h 2438400"/>
              <a:gd name="connsiteX4" fmla="*/ 279400 w 1238250"/>
              <a:gd name="connsiteY4" fmla="*/ 825500 h 2438400"/>
              <a:gd name="connsiteX5" fmla="*/ 336550 w 1238250"/>
              <a:gd name="connsiteY5" fmla="*/ 876300 h 2438400"/>
              <a:gd name="connsiteX6" fmla="*/ 895350 w 1238250"/>
              <a:gd name="connsiteY6" fmla="*/ 1130300 h 2438400"/>
              <a:gd name="connsiteX7" fmla="*/ 946150 w 1238250"/>
              <a:gd name="connsiteY7" fmla="*/ 1174750 h 2438400"/>
              <a:gd name="connsiteX8" fmla="*/ 1035050 w 1238250"/>
              <a:gd name="connsiteY8" fmla="*/ 1225550 h 2438400"/>
              <a:gd name="connsiteX9" fmla="*/ 1187450 w 1238250"/>
              <a:gd name="connsiteY9" fmla="*/ 1422400 h 2438400"/>
              <a:gd name="connsiteX10" fmla="*/ 1212850 w 1238250"/>
              <a:gd name="connsiteY10" fmla="*/ 1504950 h 2438400"/>
              <a:gd name="connsiteX11" fmla="*/ 1238250 w 1238250"/>
              <a:gd name="connsiteY11" fmla="*/ 1682750 h 2438400"/>
              <a:gd name="connsiteX12" fmla="*/ 1231900 w 1238250"/>
              <a:gd name="connsiteY12" fmla="*/ 1879600 h 2438400"/>
              <a:gd name="connsiteX13" fmla="*/ 1225550 w 1238250"/>
              <a:gd name="connsiteY13" fmla="*/ 1981200 h 2438400"/>
              <a:gd name="connsiteX14" fmla="*/ 1206500 w 1238250"/>
              <a:gd name="connsiteY14" fmla="*/ 2057400 h 2438400"/>
              <a:gd name="connsiteX15" fmla="*/ 1123950 w 1238250"/>
              <a:gd name="connsiteY15" fmla="*/ 2171700 h 2438400"/>
              <a:gd name="connsiteX16" fmla="*/ 1022350 w 1238250"/>
              <a:gd name="connsiteY16" fmla="*/ 2298700 h 2438400"/>
              <a:gd name="connsiteX17" fmla="*/ 895350 w 1238250"/>
              <a:gd name="connsiteY17" fmla="*/ 2438400 h 2438400"/>
              <a:gd name="connsiteX0" fmla="*/ 0 w 1238250"/>
              <a:gd name="connsiteY0" fmla="*/ 0 h 2298700"/>
              <a:gd name="connsiteX1" fmla="*/ 107950 w 1238250"/>
              <a:gd name="connsiteY1" fmla="*/ 349250 h 2298700"/>
              <a:gd name="connsiteX2" fmla="*/ 152400 w 1238250"/>
              <a:gd name="connsiteY2" fmla="*/ 577850 h 2298700"/>
              <a:gd name="connsiteX3" fmla="*/ 222250 w 1238250"/>
              <a:gd name="connsiteY3" fmla="*/ 768350 h 2298700"/>
              <a:gd name="connsiteX4" fmla="*/ 279400 w 1238250"/>
              <a:gd name="connsiteY4" fmla="*/ 825500 h 2298700"/>
              <a:gd name="connsiteX5" fmla="*/ 336550 w 1238250"/>
              <a:gd name="connsiteY5" fmla="*/ 876300 h 2298700"/>
              <a:gd name="connsiteX6" fmla="*/ 895350 w 1238250"/>
              <a:gd name="connsiteY6" fmla="*/ 1130300 h 2298700"/>
              <a:gd name="connsiteX7" fmla="*/ 946150 w 1238250"/>
              <a:gd name="connsiteY7" fmla="*/ 1174750 h 2298700"/>
              <a:gd name="connsiteX8" fmla="*/ 1035050 w 1238250"/>
              <a:gd name="connsiteY8" fmla="*/ 1225550 h 2298700"/>
              <a:gd name="connsiteX9" fmla="*/ 1187450 w 1238250"/>
              <a:gd name="connsiteY9" fmla="*/ 1422400 h 2298700"/>
              <a:gd name="connsiteX10" fmla="*/ 1212850 w 1238250"/>
              <a:gd name="connsiteY10" fmla="*/ 1504950 h 2298700"/>
              <a:gd name="connsiteX11" fmla="*/ 1238250 w 1238250"/>
              <a:gd name="connsiteY11" fmla="*/ 1682750 h 2298700"/>
              <a:gd name="connsiteX12" fmla="*/ 1231900 w 1238250"/>
              <a:gd name="connsiteY12" fmla="*/ 1879600 h 2298700"/>
              <a:gd name="connsiteX13" fmla="*/ 1225550 w 1238250"/>
              <a:gd name="connsiteY13" fmla="*/ 1981200 h 2298700"/>
              <a:gd name="connsiteX14" fmla="*/ 1206500 w 1238250"/>
              <a:gd name="connsiteY14" fmla="*/ 2057400 h 2298700"/>
              <a:gd name="connsiteX15" fmla="*/ 1123950 w 1238250"/>
              <a:gd name="connsiteY15" fmla="*/ 2171700 h 2298700"/>
              <a:gd name="connsiteX16" fmla="*/ 1022350 w 1238250"/>
              <a:gd name="connsiteY16" fmla="*/ 2298700 h 2298700"/>
              <a:gd name="connsiteX0" fmla="*/ 0 w 1238250"/>
              <a:gd name="connsiteY0" fmla="*/ 0 h 2171700"/>
              <a:gd name="connsiteX1" fmla="*/ 107950 w 1238250"/>
              <a:gd name="connsiteY1" fmla="*/ 349250 h 2171700"/>
              <a:gd name="connsiteX2" fmla="*/ 152400 w 1238250"/>
              <a:gd name="connsiteY2" fmla="*/ 577850 h 2171700"/>
              <a:gd name="connsiteX3" fmla="*/ 222250 w 1238250"/>
              <a:gd name="connsiteY3" fmla="*/ 768350 h 2171700"/>
              <a:gd name="connsiteX4" fmla="*/ 279400 w 1238250"/>
              <a:gd name="connsiteY4" fmla="*/ 825500 h 2171700"/>
              <a:gd name="connsiteX5" fmla="*/ 336550 w 1238250"/>
              <a:gd name="connsiteY5" fmla="*/ 876300 h 2171700"/>
              <a:gd name="connsiteX6" fmla="*/ 895350 w 1238250"/>
              <a:gd name="connsiteY6" fmla="*/ 1130300 h 2171700"/>
              <a:gd name="connsiteX7" fmla="*/ 946150 w 1238250"/>
              <a:gd name="connsiteY7" fmla="*/ 1174750 h 2171700"/>
              <a:gd name="connsiteX8" fmla="*/ 1035050 w 1238250"/>
              <a:gd name="connsiteY8" fmla="*/ 1225550 h 2171700"/>
              <a:gd name="connsiteX9" fmla="*/ 1187450 w 1238250"/>
              <a:gd name="connsiteY9" fmla="*/ 1422400 h 2171700"/>
              <a:gd name="connsiteX10" fmla="*/ 1212850 w 1238250"/>
              <a:gd name="connsiteY10" fmla="*/ 1504950 h 2171700"/>
              <a:gd name="connsiteX11" fmla="*/ 1238250 w 1238250"/>
              <a:gd name="connsiteY11" fmla="*/ 1682750 h 2171700"/>
              <a:gd name="connsiteX12" fmla="*/ 1231900 w 1238250"/>
              <a:gd name="connsiteY12" fmla="*/ 1879600 h 2171700"/>
              <a:gd name="connsiteX13" fmla="*/ 1225550 w 1238250"/>
              <a:gd name="connsiteY13" fmla="*/ 1981200 h 2171700"/>
              <a:gd name="connsiteX14" fmla="*/ 1206500 w 1238250"/>
              <a:gd name="connsiteY14" fmla="*/ 2057400 h 2171700"/>
              <a:gd name="connsiteX15" fmla="*/ 1123950 w 1238250"/>
              <a:gd name="connsiteY15" fmla="*/ 2171700 h 2171700"/>
              <a:gd name="connsiteX0" fmla="*/ 0 w 1238250"/>
              <a:gd name="connsiteY0" fmla="*/ 0 h 2057400"/>
              <a:gd name="connsiteX1" fmla="*/ 107950 w 1238250"/>
              <a:gd name="connsiteY1" fmla="*/ 349250 h 2057400"/>
              <a:gd name="connsiteX2" fmla="*/ 152400 w 1238250"/>
              <a:gd name="connsiteY2" fmla="*/ 577850 h 2057400"/>
              <a:gd name="connsiteX3" fmla="*/ 222250 w 1238250"/>
              <a:gd name="connsiteY3" fmla="*/ 768350 h 2057400"/>
              <a:gd name="connsiteX4" fmla="*/ 279400 w 1238250"/>
              <a:gd name="connsiteY4" fmla="*/ 825500 h 2057400"/>
              <a:gd name="connsiteX5" fmla="*/ 336550 w 1238250"/>
              <a:gd name="connsiteY5" fmla="*/ 876300 h 2057400"/>
              <a:gd name="connsiteX6" fmla="*/ 895350 w 1238250"/>
              <a:gd name="connsiteY6" fmla="*/ 1130300 h 2057400"/>
              <a:gd name="connsiteX7" fmla="*/ 946150 w 1238250"/>
              <a:gd name="connsiteY7" fmla="*/ 1174750 h 2057400"/>
              <a:gd name="connsiteX8" fmla="*/ 1035050 w 1238250"/>
              <a:gd name="connsiteY8" fmla="*/ 1225550 h 2057400"/>
              <a:gd name="connsiteX9" fmla="*/ 1187450 w 1238250"/>
              <a:gd name="connsiteY9" fmla="*/ 1422400 h 2057400"/>
              <a:gd name="connsiteX10" fmla="*/ 1212850 w 1238250"/>
              <a:gd name="connsiteY10" fmla="*/ 1504950 h 2057400"/>
              <a:gd name="connsiteX11" fmla="*/ 1238250 w 1238250"/>
              <a:gd name="connsiteY11" fmla="*/ 1682750 h 2057400"/>
              <a:gd name="connsiteX12" fmla="*/ 1231900 w 1238250"/>
              <a:gd name="connsiteY12" fmla="*/ 1879600 h 2057400"/>
              <a:gd name="connsiteX13" fmla="*/ 1225550 w 1238250"/>
              <a:gd name="connsiteY13" fmla="*/ 1981200 h 2057400"/>
              <a:gd name="connsiteX14" fmla="*/ 1206500 w 1238250"/>
              <a:gd name="connsiteY14" fmla="*/ 2057400 h 2057400"/>
              <a:gd name="connsiteX0" fmla="*/ 0 w 1238250"/>
              <a:gd name="connsiteY0" fmla="*/ 0 h 1981200"/>
              <a:gd name="connsiteX1" fmla="*/ 107950 w 1238250"/>
              <a:gd name="connsiteY1" fmla="*/ 349250 h 1981200"/>
              <a:gd name="connsiteX2" fmla="*/ 152400 w 1238250"/>
              <a:gd name="connsiteY2" fmla="*/ 577850 h 1981200"/>
              <a:gd name="connsiteX3" fmla="*/ 222250 w 1238250"/>
              <a:gd name="connsiteY3" fmla="*/ 768350 h 1981200"/>
              <a:gd name="connsiteX4" fmla="*/ 279400 w 1238250"/>
              <a:gd name="connsiteY4" fmla="*/ 825500 h 1981200"/>
              <a:gd name="connsiteX5" fmla="*/ 336550 w 1238250"/>
              <a:gd name="connsiteY5" fmla="*/ 876300 h 1981200"/>
              <a:gd name="connsiteX6" fmla="*/ 895350 w 1238250"/>
              <a:gd name="connsiteY6" fmla="*/ 1130300 h 1981200"/>
              <a:gd name="connsiteX7" fmla="*/ 946150 w 1238250"/>
              <a:gd name="connsiteY7" fmla="*/ 1174750 h 1981200"/>
              <a:gd name="connsiteX8" fmla="*/ 1035050 w 1238250"/>
              <a:gd name="connsiteY8" fmla="*/ 1225550 h 1981200"/>
              <a:gd name="connsiteX9" fmla="*/ 1187450 w 1238250"/>
              <a:gd name="connsiteY9" fmla="*/ 1422400 h 1981200"/>
              <a:gd name="connsiteX10" fmla="*/ 1212850 w 1238250"/>
              <a:gd name="connsiteY10" fmla="*/ 1504950 h 1981200"/>
              <a:gd name="connsiteX11" fmla="*/ 1238250 w 1238250"/>
              <a:gd name="connsiteY11" fmla="*/ 1682750 h 1981200"/>
              <a:gd name="connsiteX12" fmla="*/ 1231900 w 1238250"/>
              <a:gd name="connsiteY12" fmla="*/ 1879600 h 1981200"/>
              <a:gd name="connsiteX13" fmla="*/ 1225550 w 1238250"/>
              <a:gd name="connsiteY13" fmla="*/ 1981200 h 1981200"/>
              <a:gd name="connsiteX0" fmla="*/ 0 w 1238250"/>
              <a:gd name="connsiteY0" fmla="*/ 0 h 1879600"/>
              <a:gd name="connsiteX1" fmla="*/ 107950 w 1238250"/>
              <a:gd name="connsiteY1" fmla="*/ 349250 h 1879600"/>
              <a:gd name="connsiteX2" fmla="*/ 152400 w 1238250"/>
              <a:gd name="connsiteY2" fmla="*/ 577850 h 1879600"/>
              <a:gd name="connsiteX3" fmla="*/ 222250 w 1238250"/>
              <a:gd name="connsiteY3" fmla="*/ 768350 h 1879600"/>
              <a:gd name="connsiteX4" fmla="*/ 279400 w 1238250"/>
              <a:gd name="connsiteY4" fmla="*/ 825500 h 1879600"/>
              <a:gd name="connsiteX5" fmla="*/ 336550 w 1238250"/>
              <a:gd name="connsiteY5" fmla="*/ 876300 h 1879600"/>
              <a:gd name="connsiteX6" fmla="*/ 895350 w 1238250"/>
              <a:gd name="connsiteY6" fmla="*/ 1130300 h 1879600"/>
              <a:gd name="connsiteX7" fmla="*/ 946150 w 1238250"/>
              <a:gd name="connsiteY7" fmla="*/ 1174750 h 1879600"/>
              <a:gd name="connsiteX8" fmla="*/ 1035050 w 1238250"/>
              <a:gd name="connsiteY8" fmla="*/ 1225550 h 1879600"/>
              <a:gd name="connsiteX9" fmla="*/ 1187450 w 1238250"/>
              <a:gd name="connsiteY9" fmla="*/ 1422400 h 1879600"/>
              <a:gd name="connsiteX10" fmla="*/ 1212850 w 1238250"/>
              <a:gd name="connsiteY10" fmla="*/ 1504950 h 1879600"/>
              <a:gd name="connsiteX11" fmla="*/ 1238250 w 1238250"/>
              <a:gd name="connsiteY11" fmla="*/ 1682750 h 1879600"/>
              <a:gd name="connsiteX12" fmla="*/ 1231900 w 1238250"/>
              <a:gd name="connsiteY12" fmla="*/ 1879600 h 1879600"/>
              <a:gd name="connsiteX0" fmla="*/ 0 w 1238250"/>
              <a:gd name="connsiteY0" fmla="*/ 0 h 2012950"/>
              <a:gd name="connsiteX1" fmla="*/ 107950 w 1238250"/>
              <a:gd name="connsiteY1" fmla="*/ 349250 h 2012950"/>
              <a:gd name="connsiteX2" fmla="*/ 152400 w 1238250"/>
              <a:gd name="connsiteY2" fmla="*/ 577850 h 2012950"/>
              <a:gd name="connsiteX3" fmla="*/ 222250 w 1238250"/>
              <a:gd name="connsiteY3" fmla="*/ 768350 h 2012950"/>
              <a:gd name="connsiteX4" fmla="*/ 279400 w 1238250"/>
              <a:gd name="connsiteY4" fmla="*/ 825500 h 2012950"/>
              <a:gd name="connsiteX5" fmla="*/ 336550 w 1238250"/>
              <a:gd name="connsiteY5" fmla="*/ 876300 h 2012950"/>
              <a:gd name="connsiteX6" fmla="*/ 895350 w 1238250"/>
              <a:gd name="connsiteY6" fmla="*/ 1130300 h 2012950"/>
              <a:gd name="connsiteX7" fmla="*/ 946150 w 1238250"/>
              <a:gd name="connsiteY7" fmla="*/ 1174750 h 2012950"/>
              <a:gd name="connsiteX8" fmla="*/ 1035050 w 1238250"/>
              <a:gd name="connsiteY8" fmla="*/ 1225550 h 2012950"/>
              <a:gd name="connsiteX9" fmla="*/ 1187450 w 1238250"/>
              <a:gd name="connsiteY9" fmla="*/ 1422400 h 2012950"/>
              <a:gd name="connsiteX10" fmla="*/ 1212850 w 1238250"/>
              <a:gd name="connsiteY10" fmla="*/ 1504950 h 2012950"/>
              <a:gd name="connsiteX11" fmla="*/ 1238250 w 1238250"/>
              <a:gd name="connsiteY11" fmla="*/ 1682750 h 2012950"/>
              <a:gd name="connsiteX12" fmla="*/ 1225550 w 1238250"/>
              <a:gd name="connsiteY12" fmla="*/ 2012950 h 2012950"/>
              <a:gd name="connsiteX0" fmla="*/ 0 w 1238250"/>
              <a:gd name="connsiteY0" fmla="*/ 0 h 2012950"/>
              <a:gd name="connsiteX1" fmla="*/ 107950 w 1238250"/>
              <a:gd name="connsiteY1" fmla="*/ 349250 h 2012950"/>
              <a:gd name="connsiteX2" fmla="*/ 152400 w 1238250"/>
              <a:gd name="connsiteY2" fmla="*/ 577850 h 2012950"/>
              <a:gd name="connsiteX3" fmla="*/ 222250 w 1238250"/>
              <a:gd name="connsiteY3" fmla="*/ 768350 h 2012950"/>
              <a:gd name="connsiteX4" fmla="*/ 279400 w 1238250"/>
              <a:gd name="connsiteY4" fmla="*/ 825500 h 2012950"/>
              <a:gd name="connsiteX5" fmla="*/ 336550 w 1238250"/>
              <a:gd name="connsiteY5" fmla="*/ 876300 h 2012950"/>
              <a:gd name="connsiteX6" fmla="*/ 895350 w 1238250"/>
              <a:gd name="connsiteY6" fmla="*/ 1130300 h 2012950"/>
              <a:gd name="connsiteX7" fmla="*/ 946150 w 1238250"/>
              <a:gd name="connsiteY7" fmla="*/ 1174750 h 2012950"/>
              <a:gd name="connsiteX8" fmla="*/ 1035050 w 1238250"/>
              <a:gd name="connsiteY8" fmla="*/ 1225550 h 2012950"/>
              <a:gd name="connsiteX9" fmla="*/ 1187450 w 1238250"/>
              <a:gd name="connsiteY9" fmla="*/ 1422400 h 2012950"/>
              <a:gd name="connsiteX10" fmla="*/ 1212850 w 1238250"/>
              <a:gd name="connsiteY10" fmla="*/ 1504950 h 2012950"/>
              <a:gd name="connsiteX11" fmla="*/ 1238250 w 1238250"/>
              <a:gd name="connsiteY11" fmla="*/ 1682750 h 2012950"/>
              <a:gd name="connsiteX12" fmla="*/ 1225550 w 1238250"/>
              <a:gd name="connsiteY12" fmla="*/ 2012950 h 20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0" h="2012950">
                <a:moveTo>
                  <a:pt x="0" y="0"/>
                </a:moveTo>
                <a:cubicBezTo>
                  <a:pt x="40088" y="120265"/>
                  <a:pt x="82909" y="227623"/>
                  <a:pt x="107950" y="349250"/>
                </a:cubicBezTo>
                <a:cubicBezTo>
                  <a:pt x="147871" y="543152"/>
                  <a:pt x="104015" y="384311"/>
                  <a:pt x="152400" y="577850"/>
                </a:cubicBezTo>
                <a:cubicBezTo>
                  <a:pt x="167771" y="639336"/>
                  <a:pt x="183687" y="714362"/>
                  <a:pt x="222250" y="768350"/>
                </a:cubicBezTo>
                <a:cubicBezTo>
                  <a:pt x="237909" y="790273"/>
                  <a:pt x="259814" y="807002"/>
                  <a:pt x="279400" y="825500"/>
                </a:cubicBezTo>
                <a:cubicBezTo>
                  <a:pt x="297930" y="843001"/>
                  <a:pt x="315491" y="861942"/>
                  <a:pt x="336550" y="876300"/>
                </a:cubicBezTo>
                <a:cubicBezTo>
                  <a:pt x="541540" y="1016066"/>
                  <a:pt x="558461" y="835523"/>
                  <a:pt x="895350" y="1130300"/>
                </a:cubicBezTo>
                <a:cubicBezTo>
                  <a:pt x="912283" y="1145117"/>
                  <a:pt x="927559" y="1162075"/>
                  <a:pt x="946150" y="1174750"/>
                </a:cubicBezTo>
                <a:cubicBezTo>
                  <a:pt x="974349" y="1193977"/>
                  <a:pt x="1008309" y="1204342"/>
                  <a:pt x="1035050" y="1225550"/>
                </a:cubicBezTo>
                <a:cubicBezTo>
                  <a:pt x="1111291" y="1286017"/>
                  <a:pt x="1148514" y="1335543"/>
                  <a:pt x="1187450" y="1422400"/>
                </a:cubicBezTo>
                <a:cubicBezTo>
                  <a:pt x="1199227" y="1448671"/>
                  <a:pt x="1205867" y="1477020"/>
                  <a:pt x="1212850" y="1504950"/>
                </a:cubicBezTo>
                <a:cubicBezTo>
                  <a:pt x="1225638" y="1556100"/>
                  <a:pt x="1232574" y="1634503"/>
                  <a:pt x="1238250" y="1682750"/>
                </a:cubicBezTo>
                <a:cubicBezTo>
                  <a:pt x="1236133" y="1748367"/>
                  <a:pt x="1228341" y="1998159"/>
                  <a:pt x="1225550" y="2012950"/>
                </a:cubicBezTo>
              </a:path>
            </a:pathLst>
          </a:custGeom>
          <a:noFill/>
          <a:ln w="139700">
            <a:solidFill>
              <a:srgbClr val="0077BA">
                <a:alpha val="50000"/>
              </a:srgb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92" name="Group 191">
            <a:extLst>
              <a:ext uri="{FF2B5EF4-FFF2-40B4-BE49-F238E27FC236}">
                <a16:creationId xmlns:a16="http://schemas.microsoft.com/office/drawing/2014/main" id="{9DE90EB4-69DF-443D-95B0-3F1E08BEBB00}"/>
              </a:ext>
            </a:extLst>
          </p:cNvPr>
          <p:cNvGrpSpPr/>
          <p:nvPr/>
        </p:nvGrpSpPr>
        <p:grpSpPr>
          <a:xfrm>
            <a:off x="608450" y="7181940"/>
            <a:ext cx="3558299" cy="516146"/>
            <a:chOff x="642019" y="9286875"/>
            <a:chExt cx="3558299" cy="516146"/>
          </a:xfrm>
        </p:grpSpPr>
        <p:sp>
          <p:nvSpPr>
            <p:cNvPr id="193" name="TextBox 192">
              <a:extLst>
                <a:ext uri="{FF2B5EF4-FFF2-40B4-BE49-F238E27FC236}">
                  <a16:creationId xmlns:a16="http://schemas.microsoft.com/office/drawing/2014/main" id="{09B2AC5D-981D-4296-B53D-A8723CB44DF9}"/>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Panoramapiste</a:t>
              </a:r>
            </a:p>
          </p:txBody>
        </p:sp>
        <p:grpSp>
          <p:nvGrpSpPr>
            <p:cNvPr id="194" name="Group 193">
              <a:extLst>
                <a:ext uri="{FF2B5EF4-FFF2-40B4-BE49-F238E27FC236}">
                  <a16:creationId xmlns:a16="http://schemas.microsoft.com/office/drawing/2014/main" id="{2B3BD4A7-F07D-4A7F-B96F-CA3A95276349}"/>
                </a:ext>
              </a:extLst>
            </p:cNvPr>
            <p:cNvGrpSpPr/>
            <p:nvPr/>
          </p:nvGrpSpPr>
          <p:grpSpPr>
            <a:xfrm>
              <a:off x="642019" y="9286875"/>
              <a:ext cx="708663" cy="516146"/>
              <a:chOff x="642019" y="9286875"/>
              <a:chExt cx="708663" cy="516146"/>
            </a:xfrm>
          </p:grpSpPr>
          <p:sp>
            <p:nvSpPr>
              <p:cNvPr id="195" name="Oval 194">
                <a:extLst>
                  <a:ext uri="{FF2B5EF4-FFF2-40B4-BE49-F238E27FC236}">
                    <a16:creationId xmlns:a16="http://schemas.microsoft.com/office/drawing/2014/main" id="{409A73AF-5051-4270-BC69-57886D8956B1}"/>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196" name="TextBox 195">
                <a:extLst>
                  <a:ext uri="{FF2B5EF4-FFF2-40B4-BE49-F238E27FC236}">
                    <a16:creationId xmlns:a16="http://schemas.microsoft.com/office/drawing/2014/main" id="{BBEFE40D-F567-4CAC-862C-4C0BD4CD2AF9}"/>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69</a:t>
                </a:r>
              </a:p>
            </p:txBody>
          </p:sp>
        </p:grpSp>
      </p:grpSp>
      <p:grpSp>
        <p:nvGrpSpPr>
          <p:cNvPr id="197" name="Group 196">
            <a:extLst>
              <a:ext uri="{FF2B5EF4-FFF2-40B4-BE49-F238E27FC236}">
                <a16:creationId xmlns:a16="http://schemas.microsoft.com/office/drawing/2014/main" id="{FF698E0C-2BDF-49DA-B1CE-F20864EF6295}"/>
              </a:ext>
            </a:extLst>
          </p:cNvPr>
          <p:cNvGrpSpPr/>
          <p:nvPr/>
        </p:nvGrpSpPr>
        <p:grpSpPr>
          <a:xfrm>
            <a:off x="609086" y="7791234"/>
            <a:ext cx="3558299" cy="516146"/>
            <a:chOff x="642019" y="9286875"/>
            <a:chExt cx="3558299" cy="516146"/>
          </a:xfrm>
        </p:grpSpPr>
        <p:sp>
          <p:nvSpPr>
            <p:cNvPr id="198" name="TextBox 197">
              <a:extLst>
                <a:ext uri="{FF2B5EF4-FFF2-40B4-BE49-F238E27FC236}">
                  <a16:creationId xmlns:a16="http://schemas.microsoft.com/office/drawing/2014/main" id="{4BA3A117-E9DD-42EC-8ACD-AF2294A27CB7}"/>
                </a:ext>
              </a:extLst>
            </p:cNvPr>
            <p:cNvSpPr txBox="1"/>
            <p:nvPr/>
          </p:nvSpPr>
          <p:spPr>
            <a:xfrm>
              <a:off x="1276778" y="9307401"/>
              <a:ext cx="2923540" cy="461665"/>
            </a:xfrm>
            <a:prstGeom prst="rect">
              <a:avLst/>
            </a:prstGeom>
            <a:noFill/>
          </p:spPr>
          <p:txBody>
            <a:bodyPr wrap="square" rtlCol="0">
              <a:spAutoFit/>
            </a:bodyPr>
            <a:lstStyle/>
            <a:p>
              <a:r>
                <a:rPr lang="de-CH" sz="2400" dirty="0" err="1">
                  <a:solidFill>
                    <a:srgbClr val="00112E"/>
                  </a:solidFill>
                  <a:latin typeface="Artifakt Element Black" panose="020B0A03050000020004" pitchFamily="34" charset="0"/>
                  <a:ea typeface="Artifakt Element Black" panose="020B0A03050000020004" pitchFamily="34" charset="0"/>
                </a:rPr>
                <a:t>Rauberstein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grpSp>
          <p:nvGrpSpPr>
            <p:cNvPr id="199" name="Group 198">
              <a:extLst>
                <a:ext uri="{FF2B5EF4-FFF2-40B4-BE49-F238E27FC236}">
                  <a16:creationId xmlns:a16="http://schemas.microsoft.com/office/drawing/2014/main" id="{2D09E98C-0A18-485F-AFEA-E73F8CD97E22}"/>
                </a:ext>
              </a:extLst>
            </p:cNvPr>
            <p:cNvGrpSpPr/>
            <p:nvPr/>
          </p:nvGrpSpPr>
          <p:grpSpPr>
            <a:xfrm>
              <a:off x="642019" y="9286875"/>
              <a:ext cx="708663" cy="516146"/>
              <a:chOff x="642019" y="9286875"/>
              <a:chExt cx="708663" cy="516146"/>
            </a:xfrm>
          </p:grpSpPr>
          <p:sp>
            <p:nvSpPr>
              <p:cNvPr id="200" name="Oval 199">
                <a:extLst>
                  <a:ext uri="{FF2B5EF4-FFF2-40B4-BE49-F238E27FC236}">
                    <a16:creationId xmlns:a16="http://schemas.microsoft.com/office/drawing/2014/main" id="{8D505B08-E943-4365-9E40-FEBCC52E5BC5}"/>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201" name="TextBox 200">
                <a:extLst>
                  <a:ext uri="{FF2B5EF4-FFF2-40B4-BE49-F238E27FC236}">
                    <a16:creationId xmlns:a16="http://schemas.microsoft.com/office/drawing/2014/main" id="{E3B4EF0A-2C8B-4B58-A683-CD9537B7169A}"/>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42</a:t>
                </a:r>
              </a:p>
            </p:txBody>
          </p:sp>
        </p:grpSp>
      </p:grpSp>
      <p:grpSp>
        <p:nvGrpSpPr>
          <p:cNvPr id="202" name="Group 201">
            <a:extLst>
              <a:ext uri="{FF2B5EF4-FFF2-40B4-BE49-F238E27FC236}">
                <a16:creationId xmlns:a16="http://schemas.microsoft.com/office/drawing/2014/main" id="{26951561-B07A-4703-8171-4FA4C2E00482}"/>
              </a:ext>
            </a:extLst>
          </p:cNvPr>
          <p:cNvGrpSpPr/>
          <p:nvPr/>
        </p:nvGrpSpPr>
        <p:grpSpPr>
          <a:xfrm>
            <a:off x="712728" y="8423732"/>
            <a:ext cx="438362" cy="322071"/>
            <a:chOff x="1008042" y="10880929"/>
            <a:chExt cx="628360" cy="461665"/>
          </a:xfrm>
        </p:grpSpPr>
        <p:sp>
          <p:nvSpPr>
            <p:cNvPr id="203" name="Rectangle: Rounded Corners 202">
              <a:extLst>
                <a:ext uri="{FF2B5EF4-FFF2-40B4-BE49-F238E27FC236}">
                  <a16:creationId xmlns:a16="http://schemas.microsoft.com/office/drawing/2014/main" id="{CD1AF79D-F37D-412E-8CD6-D0617F075F42}"/>
                </a:ext>
              </a:extLst>
            </p:cNvPr>
            <p:cNvSpPr/>
            <p:nvPr/>
          </p:nvSpPr>
          <p:spPr>
            <a:xfrm>
              <a:off x="1008042" y="10880929"/>
              <a:ext cx="628360" cy="461665"/>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04" name="Graphic 203" descr="Ski Gondola with solid fill">
              <a:extLst>
                <a:ext uri="{FF2B5EF4-FFF2-40B4-BE49-F238E27FC236}">
                  <a16:creationId xmlns:a16="http://schemas.microsoft.com/office/drawing/2014/main" id="{4E4DE428-5783-4465-8AC3-93DB513D605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3113" y="10889384"/>
              <a:ext cx="505651" cy="438436"/>
            </a:xfrm>
            <a:prstGeom prst="rect">
              <a:avLst/>
            </a:prstGeom>
          </p:spPr>
        </p:pic>
      </p:grpSp>
      <p:sp>
        <p:nvSpPr>
          <p:cNvPr id="206" name="TextBox 205">
            <a:extLst>
              <a:ext uri="{FF2B5EF4-FFF2-40B4-BE49-F238E27FC236}">
                <a16:creationId xmlns:a16="http://schemas.microsoft.com/office/drawing/2014/main" id="{A3401652-EB17-42B0-8A79-920621EF4951}"/>
              </a:ext>
            </a:extLst>
          </p:cNvPr>
          <p:cNvSpPr txBox="1"/>
          <p:nvPr/>
        </p:nvSpPr>
        <p:spPr>
          <a:xfrm>
            <a:off x="1253890" y="8374851"/>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Sesselbahn </a:t>
            </a:r>
            <a:r>
              <a:rPr lang="de-CH" sz="2400" dirty="0" err="1">
                <a:solidFill>
                  <a:srgbClr val="00112E"/>
                </a:solidFill>
                <a:latin typeface="Artifakt Element Black" panose="020B0A03050000020004" pitchFamily="34" charset="0"/>
                <a:ea typeface="Artifakt Element Black" panose="020B0A03050000020004" pitchFamily="34" charset="0"/>
              </a:rPr>
              <a:t>Stockerhorn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207" name="TextBox 206">
            <a:extLst>
              <a:ext uri="{FF2B5EF4-FFF2-40B4-BE49-F238E27FC236}">
                <a16:creationId xmlns:a16="http://schemas.microsoft.com/office/drawing/2014/main" id="{13A90397-C379-4001-8A1B-C1A7FC1FEEC4}"/>
              </a:ext>
            </a:extLst>
          </p:cNvPr>
          <p:cNvSpPr txBox="1"/>
          <p:nvPr/>
        </p:nvSpPr>
        <p:spPr>
          <a:xfrm>
            <a:off x="1223869" y="9471122"/>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Zum Ochsen</a:t>
            </a:r>
          </a:p>
        </p:txBody>
      </p:sp>
      <p:grpSp>
        <p:nvGrpSpPr>
          <p:cNvPr id="208" name="Group 207">
            <a:extLst>
              <a:ext uri="{FF2B5EF4-FFF2-40B4-BE49-F238E27FC236}">
                <a16:creationId xmlns:a16="http://schemas.microsoft.com/office/drawing/2014/main" id="{B4AE6547-4770-43A4-B4CE-49AD939CE690}"/>
              </a:ext>
            </a:extLst>
          </p:cNvPr>
          <p:cNvGrpSpPr/>
          <p:nvPr/>
        </p:nvGrpSpPr>
        <p:grpSpPr>
          <a:xfrm>
            <a:off x="756949" y="9446153"/>
            <a:ext cx="297718" cy="378534"/>
            <a:chOff x="3299088" y="4368396"/>
            <a:chExt cx="325810" cy="414251"/>
          </a:xfrm>
        </p:grpSpPr>
        <p:sp>
          <p:nvSpPr>
            <p:cNvPr id="209" name="Freeform: Shape 208">
              <a:extLst>
                <a:ext uri="{FF2B5EF4-FFF2-40B4-BE49-F238E27FC236}">
                  <a16:creationId xmlns:a16="http://schemas.microsoft.com/office/drawing/2014/main" id="{4AA442F1-F7E7-4455-9AC1-BE0C7E8F1EE2}"/>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210" name="Graphic 209" descr="Fork and knife with solid fill">
              <a:extLst>
                <a:ext uri="{FF2B5EF4-FFF2-40B4-BE49-F238E27FC236}">
                  <a16:creationId xmlns:a16="http://schemas.microsoft.com/office/drawing/2014/main" id="{B0E7392B-C9FF-452E-B15B-CF3782D4A1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25823" y="4515517"/>
              <a:ext cx="267130" cy="267130"/>
            </a:xfrm>
            <a:prstGeom prst="rect">
              <a:avLst/>
            </a:prstGeom>
          </p:spPr>
        </p:pic>
      </p:grpSp>
      <p:grpSp>
        <p:nvGrpSpPr>
          <p:cNvPr id="211" name="Group 210">
            <a:extLst>
              <a:ext uri="{FF2B5EF4-FFF2-40B4-BE49-F238E27FC236}">
                <a16:creationId xmlns:a16="http://schemas.microsoft.com/office/drawing/2014/main" id="{23220A9D-4F04-4DA8-B637-C0D8A66EA041}"/>
              </a:ext>
            </a:extLst>
          </p:cNvPr>
          <p:cNvGrpSpPr/>
          <p:nvPr/>
        </p:nvGrpSpPr>
        <p:grpSpPr>
          <a:xfrm>
            <a:off x="602481" y="8825564"/>
            <a:ext cx="3558299" cy="516146"/>
            <a:chOff x="642019" y="9286875"/>
            <a:chExt cx="3558299" cy="516146"/>
          </a:xfrm>
        </p:grpSpPr>
        <p:sp>
          <p:nvSpPr>
            <p:cNvPr id="212" name="TextBox 211">
              <a:extLst>
                <a:ext uri="{FF2B5EF4-FFF2-40B4-BE49-F238E27FC236}">
                  <a16:creationId xmlns:a16="http://schemas.microsoft.com/office/drawing/2014/main" id="{0572AFF5-86DA-466D-8B90-9CB86DDA6060}"/>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Donnerschuss</a:t>
              </a:r>
            </a:p>
          </p:txBody>
        </p:sp>
        <p:grpSp>
          <p:nvGrpSpPr>
            <p:cNvPr id="213" name="Group 212">
              <a:extLst>
                <a:ext uri="{FF2B5EF4-FFF2-40B4-BE49-F238E27FC236}">
                  <a16:creationId xmlns:a16="http://schemas.microsoft.com/office/drawing/2014/main" id="{E4AE50AE-63C8-4434-AE1A-AA7DA4C82D80}"/>
                </a:ext>
              </a:extLst>
            </p:cNvPr>
            <p:cNvGrpSpPr/>
            <p:nvPr/>
          </p:nvGrpSpPr>
          <p:grpSpPr>
            <a:xfrm>
              <a:off x="642019" y="9286875"/>
              <a:ext cx="708663" cy="516146"/>
              <a:chOff x="642019" y="9286875"/>
              <a:chExt cx="708663" cy="516146"/>
            </a:xfrm>
          </p:grpSpPr>
          <p:sp>
            <p:nvSpPr>
              <p:cNvPr id="214" name="Oval 213">
                <a:extLst>
                  <a:ext uri="{FF2B5EF4-FFF2-40B4-BE49-F238E27FC236}">
                    <a16:creationId xmlns:a16="http://schemas.microsoft.com/office/drawing/2014/main" id="{22CB869F-8C25-4993-9594-2A5618751868}"/>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215" name="TextBox 214">
                <a:extLst>
                  <a:ext uri="{FF2B5EF4-FFF2-40B4-BE49-F238E27FC236}">
                    <a16:creationId xmlns:a16="http://schemas.microsoft.com/office/drawing/2014/main" id="{D9F57B82-2E15-4DA3-B9AE-CC7D1ADE7FA8}"/>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03</a:t>
                </a:r>
              </a:p>
            </p:txBody>
          </p:sp>
        </p:grpSp>
      </p:grpSp>
      <p:pic>
        <p:nvPicPr>
          <p:cNvPr id="216" name="Graphic 215" descr="Target with solid fill">
            <a:extLst>
              <a:ext uri="{FF2B5EF4-FFF2-40B4-BE49-F238E27FC236}">
                <a16:creationId xmlns:a16="http://schemas.microsoft.com/office/drawing/2014/main" id="{B460B294-ABD0-42B1-82B6-FDCD7DCC265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92969" y="4903731"/>
            <a:ext cx="683593" cy="683593"/>
          </a:xfrm>
          <a:prstGeom prst="rect">
            <a:avLst/>
          </a:prstGeom>
        </p:spPr>
      </p:pic>
      <p:grpSp>
        <p:nvGrpSpPr>
          <p:cNvPr id="20" name="Group 19">
            <a:extLst>
              <a:ext uri="{FF2B5EF4-FFF2-40B4-BE49-F238E27FC236}">
                <a16:creationId xmlns:a16="http://schemas.microsoft.com/office/drawing/2014/main" id="{1A6DA798-14BC-49DB-B2D1-FB82BC78F72D}"/>
              </a:ext>
            </a:extLst>
          </p:cNvPr>
          <p:cNvGrpSpPr/>
          <p:nvPr/>
        </p:nvGrpSpPr>
        <p:grpSpPr>
          <a:xfrm>
            <a:off x="4798867" y="4621831"/>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25823" y="4515517"/>
              <a:ext cx="267130" cy="267130"/>
            </a:xfrm>
            <a:prstGeom prst="rect">
              <a:avLst/>
            </a:prstGeom>
          </p:spPr>
        </p:pic>
      </p:grpSp>
      <p:sp>
        <p:nvSpPr>
          <p:cNvPr id="217" name="Rectangle 216">
            <a:hlinkClick r:id="rId25" action="ppaction://hlinksldjump"/>
            <a:extLst>
              <a:ext uri="{FF2B5EF4-FFF2-40B4-BE49-F238E27FC236}">
                <a16:creationId xmlns:a16="http://schemas.microsoft.com/office/drawing/2014/main" id="{F7B3169C-6B6F-4F4C-B353-E4D2F787FE4A}"/>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8" name="Rectangle 217">
            <a:hlinkClick r:id="rId26" action="ppaction://hlinksldjump"/>
            <a:extLst>
              <a:ext uri="{FF2B5EF4-FFF2-40B4-BE49-F238E27FC236}">
                <a16:creationId xmlns:a16="http://schemas.microsoft.com/office/drawing/2014/main" id="{1C1B4DE7-6A09-4B31-904D-8C4BC4882FAB}"/>
              </a:ext>
            </a:extLst>
          </p:cNvPr>
          <p:cNvSpPr/>
          <p:nvPr/>
        </p:nvSpPr>
        <p:spPr>
          <a:xfrm>
            <a:off x="1538290" y="6028726"/>
            <a:ext cx="491443"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9" name="Rectangle 218">
            <a:hlinkClick r:id="rId27" action="ppaction://hlinksldjump"/>
            <a:extLst>
              <a:ext uri="{FF2B5EF4-FFF2-40B4-BE49-F238E27FC236}">
                <a16:creationId xmlns:a16="http://schemas.microsoft.com/office/drawing/2014/main" id="{6AC7D5F7-7443-457D-97FB-A7285FA7F7C1}"/>
              </a:ext>
            </a:extLst>
          </p:cNvPr>
          <p:cNvSpPr/>
          <p:nvPr/>
        </p:nvSpPr>
        <p:spPr>
          <a:xfrm>
            <a:off x="3366759" y="6029484"/>
            <a:ext cx="622774"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2215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037E-7 -0.00039 L 0.26528 0.00104 " pathEditMode="relative" rAng="0" ptsTypes="AA">
                                      <p:cBhvr>
                                        <p:cTn id="6" dur="2000" fill="hold"/>
                                        <p:tgtEl>
                                          <p:spTgt spid="176"/>
                                        </p:tgtEl>
                                        <p:attrNameLst>
                                          <p:attrName>ppt_x</p:attrName>
                                          <p:attrName>ppt_y</p:attrName>
                                        </p:attrNameLst>
                                      </p:cBhvr>
                                      <p:rCtr x="13264" y="65"/>
                                    </p:animMotion>
                                  </p:childTnLst>
                                </p:cTn>
                              </p:par>
                              <p:par>
                                <p:cTn id="7" presetID="42" presetClass="path" presetSubtype="0" accel="50000" decel="50000" fill="hold" grpId="0" nodeType="withEffect">
                                  <p:stCondLst>
                                    <p:cond delay="0"/>
                                  </p:stCondLst>
                                  <p:childTnLst>
                                    <p:animMotion origin="layout" path="M 2.96296E-6 -2.08333E-6 L 0.26365 0.0013 " pathEditMode="relative" rAng="0" ptsTypes="AA">
                                      <p:cBhvr>
                                        <p:cTn id="8" dur="2000" fill="hold"/>
                                        <p:tgtEl>
                                          <p:spTgt spid="177"/>
                                        </p:tgtEl>
                                        <p:attrNameLst>
                                          <p:attrName>ppt_x</p:attrName>
                                          <p:attrName>ppt_y</p:attrName>
                                        </p:attrNameLst>
                                      </p:cBhvr>
                                      <p:rCtr x="13171" y="65"/>
                                    </p:animMotion>
                                  </p:childTnLst>
                                </p:cTn>
                              </p:par>
                              <p:par>
                                <p:cTn id="9" presetID="42" presetClass="path" presetSubtype="0" accel="50000" decel="50000" fill="hold" grpId="0" nodeType="withEffect">
                                  <p:stCondLst>
                                    <p:cond delay="0"/>
                                  </p:stCondLst>
                                  <p:childTnLst>
                                    <p:animMotion origin="layout" path="M -2.22222E-6 -2.70833E-6 L 0.29838 0.00117 " pathEditMode="relative" rAng="0" ptsTypes="AA">
                                      <p:cBhvr>
                                        <p:cTn id="10" dur="2000" fill="hold"/>
                                        <p:tgtEl>
                                          <p:spTgt spid="167"/>
                                        </p:tgtEl>
                                        <p:attrNameLst>
                                          <p:attrName>ppt_x</p:attrName>
                                          <p:attrName>ppt_y</p:attrName>
                                        </p:attrNameLst>
                                      </p:cBhvr>
                                      <p:rCtr x="14907" y="52"/>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78"/>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0"/>
                                        </p:tgtEl>
                                        <p:attrNameLst>
                                          <p:attrName>style.visibility</p:attrName>
                                        </p:attrNameLst>
                                      </p:cBhvr>
                                      <p:to>
                                        <p:strVal val="visible"/>
                                      </p:to>
                                    </p:set>
                                  </p:childTnLst>
                                </p:cTn>
                              </p:par>
                            </p:childTnLst>
                          </p:cTn>
                        </p:par>
                      </p:childTnLst>
                    </p:cTn>
                  </p:par>
                </p:childTnLst>
              </p:cTn>
              <p:nextCondLst>
                <p:cond evt="onClick" delay="0">
                  <p:tgtEl>
                    <p:spTgt spid="177"/>
                  </p:tgtEl>
                </p:cond>
              </p:nextCondLst>
            </p:seq>
            <p:seq concurrent="1" nextAc="seek">
              <p:cTn id="20" restart="whenNotActive" fill="hold" evtFilter="cancelBubble" nodeType="interactiveSeq">
                <p:stCondLst>
                  <p:cond evt="onClick" delay="0">
                    <p:tgtEl>
                      <p:spTgt spid="185"/>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48148E-6 -0.00039 L 0.26528 0.00104 " pathEditMode="relative" rAng="0" ptsTypes="AA">
                                      <p:cBhvr>
                                        <p:cTn id="24" dur="2000" fill="hold"/>
                                        <p:tgtEl>
                                          <p:spTgt spid="184"/>
                                        </p:tgtEl>
                                        <p:attrNameLst>
                                          <p:attrName>ppt_x</p:attrName>
                                          <p:attrName>ppt_y</p:attrName>
                                        </p:attrNameLst>
                                      </p:cBhvr>
                                      <p:rCtr x="13264" y="65"/>
                                    </p:animMotion>
                                  </p:childTnLst>
                                </p:cTn>
                              </p:par>
                              <p:par>
                                <p:cTn id="25" presetID="42" presetClass="path" presetSubtype="0" accel="50000" decel="50000" fill="hold" grpId="0" nodeType="withEffect">
                                  <p:stCondLst>
                                    <p:cond delay="0"/>
                                  </p:stCondLst>
                                  <p:childTnLst>
                                    <p:animMotion origin="layout" path="M 1.85185E-6 -4.79167E-6 L 0.26366 0.00131 " pathEditMode="relative" rAng="0" ptsTypes="AA">
                                      <p:cBhvr>
                                        <p:cTn id="26" dur="2000" fill="hold"/>
                                        <p:tgtEl>
                                          <p:spTgt spid="185"/>
                                        </p:tgtEl>
                                        <p:attrNameLst>
                                          <p:attrName>ppt_x</p:attrName>
                                          <p:attrName>ppt_y</p:attrName>
                                        </p:attrNameLst>
                                      </p:cBhvr>
                                      <p:rCtr x="13171" y="65"/>
                                    </p:animMotion>
                                  </p:childTnLst>
                                </p:cTn>
                              </p:par>
                              <p:par>
                                <p:cTn id="27" presetID="42" presetClass="path" presetSubtype="0" accel="50000" decel="50000" fill="hold" grpId="0" nodeType="withEffect">
                                  <p:stCondLst>
                                    <p:cond delay="0"/>
                                  </p:stCondLst>
                                  <p:childTnLst>
                                    <p:animMotion origin="layout" path="M -1.11111E-6 -2.70833E-6 L 0.29838 0.00117 " pathEditMode="relative" rAng="0" ptsTypes="AA">
                                      <p:cBhvr>
                                        <p:cTn id="28" dur="2000" fill="hold"/>
                                        <p:tgtEl>
                                          <p:spTgt spid="182"/>
                                        </p:tgtEl>
                                        <p:attrNameLst>
                                          <p:attrName>ppt_x</p:attrName>
                                          <p:attrName>ppt_y</p:attrName>
                                        </p:attrNameLst>
                                      </p:cBhvr>
                                      <p:rCtr x="14907" y="52"/>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88"/>
                                        </p:tgtEl>
                                        <p:attrNameLst>
                                          <p:attrName>style.visibility</p:attrName>
                                        </p:attrNameLst>
                                      </p:cBhvr>
                                      <p:to>
                                        <p:strVal val="visible"/>
                                      </p:to>
                                    </p:set>
                                  </p:childTnLst>
                                </p:cTn>
                              </p:par>
                            </p:childTnLst>
                          </p:cTn>
                        </p:par>
                      </p:childTnLst>
                    </p:cTn>
                  </p:par>
                </p:childTnLst>
              </p:cTn>
              <p:nextCondLst>
                <p:cond evt="onClick" delay="0">
                  <p:tgtEl>
                    <p:spTgt spid="185"/>
                  </p:tgtEl>
                </p:cond>
              </p:nextCondLst>
            </p:seq>
          </p:childTnLst>
        </p:cTn>
      </p:par>
    </p:tnLst>
    <p:bldLst>
      <p:bldP spid="167" grpId="0" animBg="1"/>
      <p:bldP spid="176" grpId="0" animBg="1"/>
      <p:bldP spid="177" grpId="0"/>
      <p:bldP spid="178" grpId="0" animBg="1"/>
      <p:bldP spid="179" grpId="0"/>
      <p:bldP spid="180" grpId="0"/>
      <p:bldP spid="182" grpId="0" animBg="1"/>
      <p:bldP spid="184" grpId="0" animBg="1"/>
      <p:bldP spid="185" grpId="0"/>
      <p:bldP spid="186" grpId="0" animBg="1"/>
      <p:bldP spid="187" grpId="0"/>
      <p:bldP spid="1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3"/>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E2141BF-B1BA-4FDA-8261-247FA3E53EBF}"/>
              </a:ext>
            </a:extLst>
          </p:cNvPr>
          <p:cNvGrpSpPr/>
          <p:nvPr/>
        </p:nvGrpSpPr>
        <p:grpSpPr>
          <a:xfrm rot="956507">
            <a:off x="2630372" y="3002029"/>
            <a:ext cx="1517855" cy="3302571"/>
            <a:chOff x="1777148" y="2713221"/>
            <a:chExt cx="1517855" cy="3302571"/>
          </a:xfrm>
        </p:grpSpPr>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777148" y="5911694"/>
              <a:ext cx="286005" cy="1040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A6DA798-14BC-49DB-B2D1-FB82BC78F72D}"/>
              </a:ext>
            </a:extLst>
          </p:cNvPr>
          <p:cNvGrpSpPr/>
          <p:nvPr/>
        </p:nvGrpSpPr>
        <p:grpSpPr>
          <a:xfrm>
            <a:off x="4798867" y="4621831"/>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5823" y="4515517"/>
              <a:ext cx="267130" cy="267130"/>
            </a:xfrm>
            <a:prstGeom prst="rect">
              <a:avLst/>
            </a:prstGeom>
          </p:spPr>
        </p:pic>
      </p:grpSp>
      <p:sp>
        <p:nvSpPr>
          <p:cNvPr id="23" name="Rectangle 22">
            <a:hlinkClick r:id="rId6"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01" name="Rectangle 100">
            <a:hlinkClick r:id="rId9"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414885" y="6024499"/>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55571" y="6610425"/>
            <a:ext cx="5909086" cy="503845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sp>
        <p:nvSpPr>
          <p:cNvPr id="82" name="Rectangle 81">
            <a:hlinkClick r:id="rId10"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TextBox 154">
            <a:extLst>
              <a:ext uri="{FF2B5EF4-FFF2-40B4-BE49-F238E27FC236}">
                <a16:creationId xmlns:a16="http://schemas.microsoft.com/office/drawing/2014/main" id="{F2238978-1440-415B-92B9-63EB43152C4A}"/>
              </a:ext>
            </a:extLst>
          </p:cNvPr>
          <p:cNvSpPr txBox="1"/>
          <p:nvPr/>
        </p:nvSpPr>
        <p:spPr>
          <a:xfrm>
            <a:off x="627876" y="6605804"/>
            <a:ext cx="541970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Route Parkplatz </a:t>
            </a:r>
            <a:r>
              <a:rPr lang="de-CH" sz="3200" dirty="0" err="1">
                <a:solidFill>
                  <a:srgbClr val="00112E"/>
                </a:solidFill>
                <a:latin typeface="Artifakt Element Black" panose="020B0A03050000020004" pitchFamily="34" charset="0"/>
                <a:ea typeface="Artifakt Element Black" panose="020B0A03050000020004" pitchFamily="34" charset="0"/>
              </a:rPr>
              <a:t>Brunäsch</a:t>
            </a:r>
            <a:endParaRPr lang="de-CH" sz="3200" dirty="0">
              <a:solidFill>
                <a:srgbClr val="00112E"/>
              </a:solidFill>
              <a:latin typeface="Artifakt Element Black" panose="020B0A03050000020004" pitchFamily="34" charset="0"/>
              <a:ea typeface="Artifakt Element Black" panose="020B0A03050000020004" pitchFamily="34" charset="0"/>
            </a:endParaRPr>
          </a:p>
        </p:txBody>
      </p:sp>
      <p:sp>
        <p:nvSpPr>
          <p:cNvPr id="12" name="Freeform: Shape 11">
            <a:extLst>
              <a:ext uri="{FF2B5EF4-FFF2-40B4-BE49-F238E27FC236}">
                <a16:creationId xmlns:a16="http://schemas.microsoft.com/office/drawing/2014/main" id="{7DADDF12-38A4-4759-9687-94EAC25F684C}"/>
              </a:ext>
            </a:extLst>
          </p:cNvPr>
          <p:cNvSpPr/>
          <p:nvPr/>
        </p:nvSpPr>
        <p:spPr>
          <a:xfrm>
            <a:off x="2393950" y="3333750"/>
            <a:ext cx="3187700" cy="28384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7700" h="2838450">
                <a:moveTo>
                  <a:pt x="1949450" y="0"/>
                </a:moveTo>
                <a:cubicBezTo>
                  <a:pt x="1989538" y="120265"/>
                  <a:pt x="2032359" y="227623"/>
                  <a:pt x="2057400" y="349250"/>
                </a:cubicBezTo>
                <a:cubicBezTo>
                  <a:pt x="2097321" y="543152"/>
                  <a:pt x="2053465" y="384311"/>
                  <a:pt x="2101850" y="577850"/>
                </a:cubicBezTo>
                <a:cubicBezTo>
                  <a:pt x="2117221" y="639336"/>
                  <a:pt x="2133137" y="714362"/>
                  <a:pt x="2171700" y="768350"/>
                </a:cubicBezTo>
                <a:cubicBezTo>
                  <a:pt x="2187359" y="790273"/>
                  <a:pt x="2209264" y="807002"/>
                  <a:pt x="2228850" y="825500"/>
                </a:cubicBezTo>
                <a:cubicBezTo>
                  <a:pt x="2247380" y="843001"/>
                  <a:pt x="2264941" y="861942"/>
                  <a:pt x="2286000" y="876300"/>
                </a:cubicBezTo>
                <a:cubicBezTo>
                  <a:pt x="2490990" y="1016066"/>
                  <a:pt x="2507911" y="835523"/>
                  <a:pt x="2844800" y="1130300"/>
                </a:cubicBezTo>
                <a:cubicBezTo>
                  <a:pt x="2861733" y="1145117"/>
                  <a:pt x="2877009" y="1162075"/>
                  <a:pt x="2895600" y="1174750"/>
                </a:cubicBezTo>
                <a:cubicBezTo>
                  <a:pt x="2923799" y="1193977"/>
                  <a:pt x="2957759" y="1204342"/>
                  <a:pt x="2984500" y="1225550"/>
                </a:cubicBezTo>
                <a:cubicBezTo>
                  <a:pt x="3060741" y="1286017"/>
                  <a:pt x="3097964" y="1335543"/>
                  <a:pt x="3136900" y="1422400"/>
                </a:cubicBezTo>
                <a:cubicBezTo>
                  <a:pt x="3148677" y="1448671"/>
                  <a:pt x="3155317" y="1477020"/>
                  <a:pt x="3162300" y="1504950"/>
                </a:cubicBezTo>
                <a:cubicBezTo>
                  <a:pt x="3175088" y="1556100"/>
                  <a:pt x="3182024" y="1634503"/>
                  <a:pt x="3187700" y="1682750"/>
                </a:cubicBezTo>
                <a:cubicBezTo>
                  <a:pt x="3185583" y="1748367"/>
                  <a:pt x="3184141" y="1814009"/>
                  <a:pt x="3181350" y="1879600"/>
                </a:cubicBezTo>
                <a:cubicBezTo>
                  <a:pt x="3179907" y="1913502"/>
                  <a:pt x="3179799" y="1947608"/>
                  <a:pt x="3175000" y="1981200"/>
                </a:cubicBezTo>
                <a:cubicBezTo>
                  <a:pt x="3171297" y="2007119"/>
                  <a:pt x="3168271" y="2034298"/>
                  <a:pt x="3155950" y="2057400"/>
                </a:cubicBezTo>
                <a:cubicBezTo>
                  <a:pt x="3133833" y="2098868"/>
                  <a:pt x="3100965" y="2133635"/>
                  <a:pt x="3073400" y="2171700"/>
                </a:cubicBezTo>
                <a:cubicBezTo>
                  <a:pt x="2950489" y="2341435"/>
                  <a:pt x="3092296" y="2149852"/>
                  <a:pt x="2971800" y="2298700"/>
                </a:cubicBezTo>
                <a:cubicBezTo>
                  <a:pt x="2910375" y="2374578"/>
                  <a:pt x="2923668" y="2378811"/>
                  <a:pt x="2844800" y="2438400"/>
                </a:cubicBezTo>
                <a:cubicBezTo>
                  <a:pt x="2774516" y="2491504"/>
                  <a:pt x="2695194" y="2532792"/>
                  <a:pt x="2628900" y="2590800"/>
                </a:cubicBezTo>
                <a:cubicBezTo>
                  <a:pt x="2611270" y="2606227"/>
                  <a:pt x="2529659" y="2689497"/>
                  <a:pt x="2482850" y="2705100"/>
                </a:cubicBezTo>
                <a:cubicBezTo>
                  <a:pt x="2460399" y="2712584"/>
                  <a:pt x="2435958" y="2712060"/>
                  <a:pt x="2413000" y="2717800"/>
                </a:cubicBezTo>
                <a:cubicBezTo>
                  <a:pt x="2376612" y="2726897"/>
                  <a:pt x="2341803" y="2742063"/>
                  <a:pt x="2305050" y="2749550"/>
                </a:cubicBezTo>
                <a:cubicBezTo>
                  <a:pt x="2146176" y="2781913"/>
                  <a:pt x="2089883" y="2785568"/>
                  <a:pt x="1949450" y="2800350"/>
                </a:cubicBezTo>
                <a:cubicBezTo>
                  <a:pt x="1829091" y="2791092"/>
                  <a:pt x="1879561" y="2800514"/>
                  <a:pt x="1733550" y="2755900"/>
                </a:cubicBezTo>
                <a:cubicBezTo>
                  <a:pt x="1701543" y="2746120"/>
                  <a:pt x="1670192" y="2734297"/>
                  <a:pt x="1638300" y="2724150"/>
                </a:cubicBezTo>
                <a:cubicBezTo>
                  <a:pt x="1623616" y="2719478"/>
                  <a:pt x="1609188" y="2712934"/>
                  <a:pt x="1593850" y="2711450"/>
                </a:cubicBezTo>
                <a:cubicBezTo>
                  <a:pt x="1543242" y="2706552"/>
                  <a:pt x="1492250" y="2707217"/>
                  <a:pt x="1441450" y="2705100"/>
                </a:cubicBezTo>
                <a:cubicBezTo>
                  <a:pt x="1260059" y="2635334"/>
                  <a:pt x="1333553" y="2655901"/>
                  <a:pt x="1225550" y="2628900"/>
                </a:cubicBezTo>
                <a:cubicBezTo>
                  <a:pt x="1168400" y="2635250"/>
                  <a:pt x="1107217" y="2625926"/>
                  <a:pt x="1054100" y="2647950"/>
                </a:cubicBezTo>
                <a:cubicBezTo>
                  <a:pt x="1015388" y="2664001"/>
                  <a:pt x="994833" y="2707217"/>
                  <a:pt x="965200" y="2736850"/>
                </a:cubicBezTo>
                <a:cubicBezTo>
                  <a:pt x="948267" y="2753783"/>
                  <a:pt x="936823" y="2779242"/>
                  <a:pt x="914400" y="2787650"/>
                </a:cubicBezTo>
                <a:cubicBezTo>
                  <a:pt x="898751" y="2793519"/>
                  <a:pt x="820851" y="2823446"/>
                  <a:pt x="806450" y="2825750"/>
                </a:cubicBezTo>
                <a:cubicBezTo>
                  <a:pt x="790097" y="2828366"/>
                  <a:pt x="579413" y="2838372"/>
                  <a:pt x="577850" y="2838450"/>
                </a:cubicBezTo>
                <a:cubicBezTo>
                  <a:pt x="514350" y="2836333"/>
                  <a:pt x="450677" y="2837235"/>
                  <a:pt x="387350" y="2832100"/>
                </a:cubicBezTo>
                <a:cubicBezTo>
                  <a:pt x="371991" y="2830855"/>
                  <a:pt x="357849" y="2823137"/>
                  <a:pt x="342900" y="2819400"/>
                </a:cubicBezTo>
                <a:cubicBezTo>
                  <a:pt x="183562" y="2779566"/>
                  <a:pt x="357058" y="2828353"/>
                  <a:pt x="254000" y="2794000"/>
                </a:cubicBezTo>
                <a:cubicBezTo>
                  <a:pt x="239381" y="2789127"/>
                  <a:pt x="224169" y="2786173"/>
                  <a:pt x="209550" y="2781300"/>
                </a:cubicBezTo>
                <a:cubicBezTo>
                  <a:pt x="164373" y="2766241"/>
                  <a:pt x="88925" y="2734146"/>
                  <a:pt x="57150" y="2711450"/>
                </a:cubicBezTo>
                <a:cubicBezTo>
                  <a:pt x="8849" y="2676949"/>
                  <a:pt x="28986" y="2687843"/>
                  <a:pt x="0" y="267335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6" name="Group 155">
            <a:extLst>
              <a:ext uri="{FF2B5EF4-FFF2-40B4-BE49-F238E27FC236}">
                <a16:creationId xmlns:a16="http://schemas.microsoft.com/office/drawing/2014/main" id="{237DA5B0-E396-48B4-BAD1-6F33F3765782}"/>
              </a:ext>
            </a:extLst>
          </p:cNvPr>
          <p:cNvGrpSpPr/>
          <p:nvPr/>
        </p:nvGrpSpPr>
        <p:grpSpPr>
          <a:xfrm rot="19595975">
            <a:off x="940144" y="3817124"/>
            <a:ext cx="1032542" cy="2169351"/>
            <a:chOff x="1746931" y="2745379"/>
            <a:chExt cx="1507867" cy="3266295"/>
          </a:xfrm>
        </p:grpSpPr>
        <p:cxnSp>
          <p:nvCxnSpPr>
            <p:cNvPr id="157" name="Straight Connector 156">
              <a:extLst>
                <a:ext uri="{FF2B5EF4-FFF2-40B4-BE49-F238E27FC236}">
                  <a16:creationId xmlns:a16="http://schemas.microsoft.com/office/drawing/2014/main" id="{F1C8F9F1-70D6-4255-A586-D66426FD7227}"/>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61CE9-6EC9-4021-AE59-0DC3776AA594}"/>
                </a:ext>
              </a:extLst>
            </p:cNvPr>
            <p:cNvCxnSpPr>
              <a:cxnSpLocks/>
            </p:cNvCxnSpPr>
            <p:nvPr/>
          </p:nvCxnSpPr>
          <p:spPr>
            <a:xfrm rot="2004025" flipV="1">
              <a:off x="2892012" y="2745379"/>
              <a:ext cx="362786" cy="929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A194AF-0B9E-493D-859D-8C134F237195}"/>
                </a:ext>
              </a:extLst>
            </p:cNvPr>
            <p:cNvCxnSpPr>
              <a:cxnSpLocks/>
            </p:cNvCxnSpPr>
            <p:nvPr/>
          </p:nvCxnSpPr>
          <p:spPr>
            <a:xfrm rot="2004025" flipV="1">
              <a:off x="1746931" y="5919986"/>
              <a:ext cx="357833" cy="916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7D7E9CB-F2E3-4409-93BB-000695CBD16A}"/>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E42620A-0829-4392-A038-71963B26EBB6}"/>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B48167F-B799-45EC-B257-679E7E62DF36}"/>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1B964EF-7102-4514-83F3-3CFA70CEF84A}"/>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7DF4EE-707A-4D5F-AE3B-87DDA2DA27C6}"/>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DF249657-54A8-44E0-A33D-87B1AEA3E42A}"/>
                  </a:ext>
                </a:extLst>
              </p14:cNvPr>
              <p14:cNvContentPartPr/>
              <p14:nvPr/>
            </p14:nvContentPartPr>
            <p14:xfrm>
              <a:off x="2346530" y="3328680"/>
              <a:ext cx="2227320" cy="2701800"/>
            </p14:xfrm>
          </p:contentPart>
        </mc:Choice>
        <mc:Fallback xmlns="">
          <p:pic>
            <p:nvPicPr>
              <p:cNvPr id="43" name="Ink 42">
                <a:extLst>
                  <a:ext uri="{FF2B5EF4-FFF2-40B4-BE49-F238E27FC236}">
                    <a16:creationId xmlns:a16="http://schemas.microsoft.com/office/drawing/2014/main" id="{DF249657-54A8-44E0-A33D-87B1AEA3E42A}"/>
                  </a:ext>
                </a:extLst>
              </p:cNvPr>
              <p:cNvPicPr/>
              <p:nvPr/>
            </p:nvPicPr>
            <p:blipFill>
              <a:blip r:embed="rId14"/>
              <a:stretch>
                <a:fillRect/>
              </a:stretch>
            </p:blipFill>
            <p:spPr>
              <a:xfrm>
                <a:off x="2318090" y="3300236"/>
                <a:ext cx="2284200" cy="2758688"/>
              </a:xfrm>
              <a:prstGeom prst="rect">
                <a:avLst/>
              </a:prstGeom>
            </p:spPr>
          </p:pic>
        </mc:Fallback>
      </mc:AlternateContent>
      <p:sp>
        <p:nvSpPr>
          <p:cNvPr id="10" name="Freeform: Shape 9">
            <a:extLst>
              <a:ext uri="{FF2B5EF4-FFF2-40B4-BE49-F238E27FC236}">
                <a16:creationId xmlns:a16="http://schemas.microsoft.com/office/drawing/2014/main" id="{8941CB59-ECB6-4078-B737-0D672FD43DEE}"/>
              </a:ext>
            </a:extLst>
          </p:cNvPr>
          <p:cNvSpPr/>
          <p:nvPr/>
        </p:nvSpPr>
        <p:spPr>
          <a:xfrm>
            <a:off x="2362199" y="3019882"/>
            <a:ext cx="1833563" cy="1501318"/>
          </a:xfrm>
          <a:custGeom>
            <a:avLst/>
            <a:gdLst>
              <a:gd name="connsiteX0" fmla="*/ 1809750 w 1809750"/>
              <a:gd name="connsiteY0" fmla="*/ 146050 h 1371600"/>
              <a:gd name="connsiteX1" fmla="*/ 1676400 w 1809750"/>
              <a:gd name="connsiteY1" fmla="*/ 139700 h 1371600"/>
              <a:gd name="connsiteX2" fmla="*/ 1174750 w 1809750"/>
              <a:gd name="connsiteY2" fmla="*/ 12700 h 1371600"/>
              <a:gd name="connsiteX3" fmla="*/ 984250 w 1809750"/>
              <a:gd name="connsiteY3" fmla="*/ 0 h 1371600"/>
              <a:gd name="connsiteX4" fmla="*/ 908050 w 1809750"/>
              <a:gd name="connsiteY4" fmla="*/ 19050 h 1371600"/>
              <a:gd name="connsiteX5" fmla="*/ 812800 w 1809750"/>
              <a:gd name="connsiteY5" fmla="*/ 76200 h 1371600"/>
              <a:gd name="connsiteX6" fmla="*/ 762000 w 1809750"/>
              <a:gd name="connsiteY6" fmla="*/ 133350 h 1371600"/>
              <a:gd name="connsiteX7" fmla="*/ 679450 w 1809750"/>
              <a:gd name="connsiteY7" fmla="*/ 279400 h 1371600"/>
              <a:gd name="connsiteX8" fmla="*/ 654050 w 1809750"/>
              <a:gd name="connsiteY8" fmla="*/ 355600 h 1371600"/>
              <a:gd name="connsiteX9" fmla="*/ 635000 w 1809750"/>
              <a:gd name="connsiteY9" fmla="*/ 533400 h 1371600"/>
              <a:gd name="connsiteX10" fmla="*/ 609600 w 1809750"/>
              <a:gd name="connsiteY10" fmla="*/ 622300 h 1371600"/>
              <a:gd name="connsiteX11" fmla="*/ 527050 w 1809750"/>
              <a:gd name="connsiteY11" fmla="*/ 762000 h 1371600"/>
              <a:gd name="connsiteX12" fmla="*/ 501650 w 1809750"/>
              <a:gd name="connsiteY12" fmla="*/ 812800 h 1371600"/>
              <a:gd name="connsiteX13" fmla="*/ 444500 w 1809750"/>
              <a:gd name="connsiteY13" fmla="*/ 844550 h 1371600"/>
              <a:gd name="connsiteX14" fmla="*/ 247650 w 1809750"/>
              <a:gd name="connsiteY14" fmla="*/ 889000 h 1371600"/>
              <a:gd name="connsiteX15" fmla="*/ 63500 w 1809750"/>
              <a:gd name="connsiteY15" fmla="*/ 920750 h 1371600"/>
              <a:gd name="connsiteX16" fmla="*/ 44450 w 1809750"/>
              <a:gd name="connsiteY16" fmla="*/ 958850 h 1371600"/>
              <a:gd name="connsiteX17" fmla="*/ 31750 w 1809750"/>
              <a:gd name="connsiteY17" fmla="*/ 1066800 h 1371600"/>
              <a:gd name="connsiteX18" fmla="*/ 25400 w 1809750"/>
              <a:gd name="connsiteY18" fmla="*/ 1130300 h 1371600"/>
              <a:gd name="connsiteX19" fmla="*/ 19050 w 1809750"/>
              <a:gd name="connsiteY19" fmla="*/ 1162050 h 1371600"/>
              <a:gd name="connsiteX20" fmla="*/ 6350 w 1809750"/>
              <a:gd name="connsiteY20" fmla="*/ 1257300 h 1371600"/>
              <a:gd name="connsiteX21" fmla="*/ 0 w 1809750"/>
              <a:gd name="connsiteY21"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0" h="1371600">
                <a:moveTo>
                  <a:pt x="1809750" y="146050"/>
                </a:moveTo>
                <a:cubicBezTo>
                  <a:pt x="1765300" y="143933"/>
                  <a:pt x="1719950" y="148846"/>
                  <a:pt x="1676400" y="139700"/>
                </a:cubicBezTo>
                <a:cubicBezTo>
                  <a:pt x="1507590" y="104250"/>
                  <a:pt x="1346860" y="24174"/>
                  <a:pt x="1174750" y="12700"/>
                </a:cubicBezTo>
                <a:lnTo>
                  <a:pt x="984250" y="0"/>
                </a:lnTo>
                <a:cubicBezTo>
                  <a:pt x="958850" y="6350"/>
                  <a:pt x="931975" y="8417"/>
                  <a:pt x="908050" y="19050"/>
                </a:cubicBezTo>
                <a:cubicBezTo>
                  <a:pt x="874215" y="34088"/>
                  <a:pt x="841959" y="53380"/>
                  <a:pt x="812800" y="76200"/>
                </a:cubicBezTo>
                <a:cubicBezTo>
                  <a:pt x="792728" y="91908"/>
                  <a:pt x="777293" y="112960"/>
                  <a:pt x="762000" y="133350"/>
                </a:cubicBezTo>
                <a:cubicBezTo>
                  <a:pt x="734012" y="170668"/>
                  <a:pt x="697265" y="236644"/>
                  <a:pt x="679450" y="279400"/>
                </a:cubicBezTo>
                <a:cubicBezTo>
                  <a:pt x="669152" y="304114"/>
                  <a:pt x="662517" y="330200"/>
                  <a:pt x="654050" y="355600"/>
                </a:cubicBezTo>
                <a:cubicBezTo>
                  <a:pt x="649843" y="410297"/>
                  <a:pt x="646010" y="480187"/>
                  <a:pt x="635000" y="533400"/>
                </a:cubicBezTo>
                <a:cubicBezTo>
                  <a:pt x="628756" y="563580"/>
                  <a:pt x="620663" y="593535"/>
                  <a:pt x="609600" y="622300"/>
                </a:cubicBezTo>
                <a:cubicBezTo>
                  <a:pt x="576468" y="708444"/>
                  <a:pt x="572753" y="687214"/>
                  <a:pt x="527050" y="762000"/>
                </a:cubicBezTo>
                <a:cubicBezTo>
                  <a:pt x="517178" y="778154"/>
                  <a:pt x="515037" y="799413"/>
                  <a:pt x="501650" y="812800"/>
                </a:cubicBezTo>
                <a:cubicBezTo>
                  <a:pt x="486240" y="828210"/>
                  <a:pt x="464447" y="835773"/>
                  <a:pt x="444500" y="844550"/>
                </a:cubicBezTo>
                <a:cubicBezTo>
                  <a:pt x="335982" y="892298"/>
                  <a:pt x="358864" y="881586"/>
                  <a:pt x="247650" y="889000"/>
                </a:cubicBezTo>
                <a:cubicBezTo>
                  <a:pt x="186267" y="899583"/>
                  <a:pt x="122406" y="900501"/>
                  <a:pt x="63500" y="920750"/>
                </a:cubicBezTo>
                <a:cubicBezTo>
                  <a:pt x="50072" y="925366"/>
                  <a:pt x="47466" y="944975"/>
                  <a:pt x="44450" y="958850"/>
                </a:cubicBezTo>
                <a:cubicBezTo>
                  <a:pt x="36753" y="994255"/>
                  <a:pt x="35751" y="1030790"/>
                  <a:pt x="31750" y="1066800"/>
                </a:cubicBezTo>
                <a:cubicBezTo>
                  <a:pt x="29401" y="1087942"/>
                  <a:pt x="28211" y="1109214"/>
                  <a:pt x="25400" y="1130300"/>
                </a:cubicBezTo>
                <a:cubicBezTo>
                  <a:pt x="23974" y="1140998"/>
                  <a:pt x="20576" y="1151366"/>
                  <a:pt x="19050" y="1162050"/>
                </a:cubicBezTo>
                <a:cubicBezTo>
                  <a:pt x="-4265" y="1325258"/>
                  <a:pt x="26292" y="1137647"/>
                  <a:pt x="6350" y="1257300"/>
                </a:cubicBezTo>
                <a:cubicBezTo>
                  <a:pt x="-124" y="1367363"/>
                  <a:pt x="0" y="1329204"/>
                  <a:pt x="0" y="137160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Freeform: Shape 1">
            <a:extLst>
              <a:ext uri="{FF2B5EF4-FFF2-40B4-BE49-F238E27FC236}">
                <a16:creationId xmlns:a16="http://schemas.microsoft.com/office/drawing/2014/main" id="{3CCFA3C2-D704-4F3D-A4A8-01FA1087A6A4}"/>
              </a:ext>
            </a:extLst>
          </p:cNvPr>
          <p:cNvSpPr/>
          <p:nvPr/>
        </p:nvSpPr>
        <p:spPr>
          <a:xfrm>
            <a:off x="1333500" y="3803641"/>
            <a:ext cx="1054100" cy="2181203"/>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4100" h="225425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76290" y="1405872"/>
                  <a:pt x="965200" y="1435109"/>
                </a:cubicBezTo>
                <a:cubicBezTo>
                  <a:pt x="888974" y="1636070"/>
                  <a:pt x="993498" y="1371869"/>
                  <a:pt x="908050" y="1574809"/>
                </a:cubicBezTo>
                <a:cubicBezTo>
                  <a:pt x="901032" y="1591477"/>
                  <a:pt x="897574" y="1609686"/>
                  <a:pt x="889000" y="1625609"/>
                </a:cubicBezTo>
                <a:cubicBezTo>
                  <a:pt x="867831" y="1664923"/>
                  <a:pt x="857438" y="1716936"/>
                  <a:pt x="819150" y="1739909"/>
                </a:cubicBezTo>
                <a:cubicBezTo>
                  <a:pt x="808567" y="1746259"/>
                  <a:pt x="796574" y="1750703"/>
                  <a:pt x="787400" y="1758959"/>
                </a:cubicBezTo>
                <a:cubicBezTo>
                  <a:pt x="770732" y="1773961"/>
                  <a:pt x="728909" y="1834228"/>
                  <a:pt x="717550" y="1847859"/>
                </a:cubicBezTo>
                <a:cubicBezTo>
                  <a:pt x="699320" y="1869736"/>
                  <a:pt x="678357" y="1889258"/>
                  <a:pt x="660400" y="1911359"/>
                </a:cubicBezTo>
                <a:cubicBezTo>
                  <a:pt x="633015" y="1945064"/>
                  <a:pt x="634209" y="1956995"/>
                  <a:pt x="609600" y="1993909"/>
                </a:cubicBezTo>
                <a:cubicBezTo>
                  <a:pt x="474591" y="2196422"/>
                  <a:pt x="668091" y="1887957"/>
                  <a:pt x="539750" y="2101859"/>
                </a:cubicBezTo>
                <a:cubicBezTo>
                  <a:pt x="531897" y="2114947"/>
                  <a:pt x="521586" y="2126520"/>
                  <a:pt x="514350" y="2139959"/>
                </a:cubicBezTo>
                <a:cubicBezTo>
                  <a:pt x="506707" y="2154152"/>
                  <a:pt x="503298" y="2170413"/>
                  <a:pt x="495300" y="2184409"/>
                </a:cubicBezTo>
                <a:cubicBezTo>
                  <a:pt x="486266" y="2200218"/>
                  <a:pt x="473326" y="2213497"/>
                  <a:pt x="463550" y="2228859"/>
                </a:cubicBezTo>
                <a:cubicBezTo>
                  <a:pt x="458468" y="2236845"/>
                  <a:pt x="450850" y="2254259"/>
                  <a:pt x="450850" y="2254259"/>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BFAD8D4F-C210-4A04-847E-B98CB3848B28}"/>
              </a:ext>
            </a:extLst>
          </p:cNvPr>
          <p:cNvSpPr/>
          <p:nvPr/>
        </p:nvSpPr>
        <p:spPr>
          <a:xfrm>
            <a:off x="952500" y="3869678"/>
            <a:ext cx="606264" cy="2152777"/>
          </a:xfrm>
          <a:custGeom>
            <a:avLst/>
            <a:gdLst>
              <a:gd name="connsiteX0" fmla="*/ 76200 w 565150"/>
              <a:gd name="connsiteY0" fmla="*/ 0 h 2190971"/>
              <a:gd name="connsiteX1" fmla="*/ 31750 w 565150"/>
              <a:gd name="connsiteY1" fmla="*/ 12700 h 2190971"/>
              <a:gd name="connsiteX2" fmla="*/ 6350 w 565150"/>
              <a:gd name="connsiteY2" fmla="*/ 101600 h 2190971"/>
              <a:gd name="connsiteX3" fmla="*/ 12700 w 565150"/>
              <a:gd name="connsiteY3" fmla="*/ 387350 h 2190971"/>
              <a:gd name="connsiteX4" fmla="*/ 19050 w 565150"/>
              <a:gd name="connsiteY4" fmla="*/ 495300 h 2190971"/>
              <a:gd name="connsiteX5" fmla="*/ 25400 w 565150"/>
              <a:gd name="connsiteY5" fmla="*/ 615950 h 2190971"/>
              <a:gd name="connsiteX6" fmla="*/ 50800 w 565150"/>
              <a:gd name="connsiteY6" fmla="*/ 908050 h 2190971"/>
              <a:gd name="connsiteX7" fmla="*/ 63500 w 565150"/>
              <a:gd name="connsiteY7" fmla="*/ 984250 h 2190971"/>
              <a:gd name="connsiteX8" fmla="*/ 69850 w 565150"/>
              <a:gd name="connsiteY8" fmla="*/ 1098550 h 2190971"/>
              <a:gd name="connsiteX9" fmla="*/ 69850 w 565150"/>
              <a:gd name="connsiteY9" fmla="*/ 1257300 h 2190971"/>
              <a:gd name="connsiteX10" fmla="*/ 44450 w 565150"/>
              <a:gd name="connsiteY10" fmla="*/ 1333500 h 2190971"/>
              <a:gd name="connsiteX11" fmla="*/ 0 w 565150"/>
              <a:gd name="connsiteY11" fmla="*/ 1517650 h 2190971"/>
              <a:gd name="connsiteX12" fmla="*/ 6350 w 565150"/>
              <a:gd name="connsiteY12" fmla="*/ 1612900 h 2190971"/>
              <a:gd name="connsiteX13" fmla="*/ 120650 w 565150"/>
              <a:gd name="connsiteY13" fmla="*/ 1790700 h 2190971"/>
              <a:gd name="connsiteX14" fmla="*/ 203200 w 565150"/>
              <a:gd name="connsiteY14" fmla="*/ 1847850 h 2190971"/>
              <a:gd name="connsiteX15" fmla="*/ 260350 w 565150"/>
              <a:gd name="connsiteY15" fmla="*/ 1898650 h 2190971"/>
              <a:gd name="connsiteX16" fmla="*/ 361950 w 565150"/>
              <a:gd name="connsiteY16" fmla="*/ 2006600 h 2190971"/>
              <a:gd name="connsiteX17" fmla="*/ 368300 w 565150"/>
              <a:gd name="connsiteY17" fmla="*/ 2025650 h 2190971"/>
              <a:gd name="connsiteX18" fmla="*/ 450850 w 565150"/>
              <a:gd name="connsiteY18" fmla="*/ 2127250 h 2190971"/>
              <a:gd name="connsiteX19" fmla="*/ 469900 w 565150"/>
              <a:gd name="connsiteY19" fmla="*/ 2165350 h 2190971"/>
              <a:gd name="connsiteX20" fmla="*/ 514350 w 565150"/>
              <a:gd name="connsiteY20" fmla="*/ 2184400 h 2190971"/>
              <a:gd name="connsiteX21" fmla="*/ 565150 w 565150"/>
              <a:gd name="connsiteY21" fmla="*/ 2190750 h 219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150" h="2190971">
                <a:moveTo>
                  <a:pt x="76200" y="0"/>
                </a:moveTo>
                <a:cubicBezTo>
                  <a:pt x="61383" y="4233"/>
                  <a:pt x="40480" y="2"/>
                  <a:pt x="31750" y="12700"/>
                </a:cubicBezTo>
                <a:cubicBezTo>
                  <a:pt x="14290" y="38096"/>
                  <a:pt x="6350" y="101600"/>
                  <a:pt x="6350" y="101600"/>
                </a:cubicBezTo>
                <a:cubicBezTo>
                  <a:pt x="8467" y="196850"/>
                  <a:pt x="9628" y="292126"/>
                  <a:pt x="12700" y="387350"/>
                </a:cubicBezTo>
                <a:cubicBezTo>
                  <a:pt x="13862" y="423377"/>
                  <a:pt x="17051" y="459310"/>
                  <a:pt x="19050" y="495300"/>
                </a:cubicBezTo>
                <a:cubicBezTo>
                  <a:pt x="21284" y="535510"/>
                  <a:pt x="22779" y="575763"/>
                  <a:pt x="25400" y="615950"/>
                </a:cubicBezTo>
                <a:cubicBezTo>
                  <a:pt x="31180" y="704571"/>
                  <a:pt x="39092" y="817315"/>
                  <a:pt x="50800" y="908050"/>
                </a:cubicBezTo>
                <a:cubicBezTo>
                  <a:pt x="54095" y="933589"/>
                  <a:pt x="59267" y="958850"/>
                  <a:pt x="63500" y="984250"/>
                </a:cubicBezTo>
                <a:cubicBezTo>
                  <a:pt x="65617" y="1022350"/>
                  <a:pt x="67393" y="1060470"/>
                  <a:pt x="69850" y="1098550"/>
                </a:cubicBezTo>
                <a:cubicBezTo>
                  <a:pt x="74967" y="1177861"/>
                  <a:pt x="81436" y="1180059"/>
                  <a:pt x="69850" y="1257300"/>
                </a:cubicBezTo>
                <a:cubicBezTo>
                  <a:pt x="47178" y="1408449"/>
                  <a:pt x="69119" y="1243047"/>
                  <a:pt x="44450" y="1333500"/>
                </a:cubicBezTo>
                <a:cubicBezTo>
                  <a:pt x="27835" y="1394421"/>
                  <a:pt x="0" y="1517650"/>
                  <a:pt x="0" y="1517650"/>
                </a:cubicBezTo>
                <a:cubicBezTo>
                  <a:pt x="2117" y="1549400"/>
                  <a:pt x="-3713" y="1582712"/>
                  <a:pt x="6350" y="1612900"/>
                </a:cubicBezTo>
                <a:cubicBezTo>
                  <a:pt x="18434" y="1649152"/>
                  <a:pt x="82787" y="1756443"/>
                  <a:pt x="120650" y="1790700"/>
                </a:cubicBezTo>
                <a:cubicBezTo>
                  <a:pt x="145467" y="1813154"/>
                  <a:pt x="176718" y="1827386"/>
                  <a:pt x="203200" y="1847850"/>
                </a:cubicBezTo>
                <a:cubicBezTo>
                  <a:pt x="223368" y="1863435"/>
                  <a:pt x="241871" y="1881095"/>
                  <a:pt x="260350" y="1898650"/>
                </a:cubicBezTo>
                <a:cubicBezTo>
                  <a:pt x="325582" y="1960620"/>
                  <a:pt x="317308" y="1953029"/>
                  <a:pt x="361950" y="2006600"/>
                </a:cubicBezTo>
                <a:cubicBezTo>
                  <a:pt x="364067" y="2012950"/>
                  <a:pt x="364706" y="2020003"/>
                  <a:pt x="368300" y="2025650"/>
                </a:cubicBezTo>
                <a:cubicBezTo>
                  <a:pt x="430624" y="2123588"/>
                  <a:pt x="381062" y="2029547"/>
                  <a:pt x="450850" y="2127250"/>
                </a:cubicBezTo>
                <a:cubicBezTo>
                  <a:pt x="459103" y="2138804"/>
                  <a:pt x="459346" y="2155851"/>
                  <a:pt x="469900" y="2165350"/>
                </a:cubicBezTo>
                <a:cubicBezTo>
                  <a:pt x="481882" y="2176134"/>
                  <a:pt x="499200" y="2178891"/>
                  <a:pt x="514350" y="2184400"/>
                </a:cubicBezTo>
                <a:cubicBezTo>
                  <a:pt x="537460" y="2192803"/>
                  <a:pt x="541213" y="2190750"/>
                  <a:pt x="565150" y="2190750"/>
                </a:cubicBezTo>
              </a:path>
            </a:pathLst>
          </a:cu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7" name="Straight Connector 46">
            <a:extLst>
              <a:ext uri="{FF2B5EF4-FFF2-40B4-BE49-F238E27FC236}">
                <a16:creationId xmlns:a16="http://schemas.microsoft.com/office/drawing/2014/main" id="{8678C4F0-ED55-4FE8-9001-B3B045B3126A}"/>
              </a:ext>
            </a:extLst>
          </p:cNvPr>
          <p:cNvCxnSpPr>
            <a:cxnSpLocks/>
            <a:stCxn id="5" idx="4"/>
            <a:endCxn id="2" idx="30"/>
          </p:cNvCxnSpPr>
          <p:nvPr/>
        </p:nvCxnSpPr>
        <p:spPr>
          <a:xfrm flipH="1">
            <a:off x="1784350" y="5969000"/>
            <a:ext cx="468629" cy="15844"/>
          </a:xfrm>
          <a:prstGeom prst="line">
            <a:avLst/>
          </a:prstGeom>
          <a:ln w="57150">
            <a:solidFill>
              <a:srgbClr val="0077BA"/>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BE3C305D-20C6-4811-9AA5-92F212A3B3C5}"/>
              </a:ext>
            </a:extLst>
          </p:cNvPr>
          <p:cNvSpPr/>
          <p:nvPr/>
        </p:nvSpPr>
        <p:spPr>
          <a:xfrm>
            <a:off x="2241549" y="5240740"/>
            <a:ext cx="45719" cy="728260"/>
          </a:xfrm>
          <a:custGeom>
            <a:avLst/>
            <a:gdLst>
              <a:gd name="connsiteX0" fmla="*/ 25400 w 25400"/>
              <a:gd name="connsiteY0" fmla="*/ 0 h 673100"/>
              <a:gd name="connsiteX1" fmla="*/ 12700 w 25400"/>
              <a:gd name="connsiteY1" fmla="*/ 76200 h 673100"/>
              <a:gd name="connsiteX2" fmla="*/ 6350 w 25400"/>
              <a:gd name="connsiteY2" fmla="*/ 355600 h 673100"/>
              <a:gd name="connsiteX3" fmla="*/ 0 w 25400"/>
              <a:gd name="connsiteY3" fmla="*/ 552450 h 673100"/>
              <a:gd name="connsiteX4" fmla="*/ 6350 w 25400"/>
              <a:gd name="connsiteY4" fmla="*/ 673100 h 67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673100">
                <a:moveTo>
                  <a:pt x="25400" y="0"/>
                </a:moveTo>
                <a:cubicBezTo>
                  <a:pt x="21240" y="20798"/>
                  <a:pt x="13468" y="56605"/>
                  <a:pt x="12700" y="76200"/>
                </a:cubicBezTo>
                <a:cubicBezTo>
                  <a:pt x="9050" y="169286"/>
                  <a:pt x="8833" y="262476"/>
                  <a:pt x="6350" y="355600"/>
                </a:cubicBezTo>
                <a:cubicBezTo>
                  <a:pt x="4600" y="421227"/>
                  <a:pt x="2117" y="486833"/>
                  <a:pt x="0" y="552450"/>
                </a:cubicBezTo>
                <a:cubicBezTo>
                  <a:pt x="6599" y="664626"/>
                  <a:pt x="6350" y="624354"/>
                  <a:pt x="6350" y="6731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3936" y="2970413"/>
            <a:ext cx="914400" cy="914400"/>
          </a:xfrm>
          <a:prstGeom prst="rect">
            <a:avLst/>
          </a:prstGeom>
        </p:spPr>
      </p:pic>
      <p:sp>
        <p:nvSpPr>
          <p:cNvPr id="174" name="Rectangle 173">
            <a:hlinkClick r:id="rId17" action="ppaction://hlinksldjump"/>
            <a:extLst>
              <a:ext uri="{FF2B5EF4-FFF2-40B4-BE49-F238E27FC236}">
                <a16:creationId xmlns:a16="http://schemas.microsoft.com/office/drawing/2014/main" id="{B4D2FCB2-3F70-4547-ADEF-B605605CB546}"/>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TextBox 174">
            <a:extLst>
              <a:ext uri="{FF2B5EF4-FFF2-40B4-BE49-F238E27FC236}">
                <a16:creationId xmlns:a16="http://schemas.microsoft.com/office/drawing/2014/main" id="{F3418E49-DFC1-4911-BD1D-7222A28458CC}"/>
              </a:ext>
            </a:extLst>
          </p:cNvPr>
          <p:cNvSpPr txBox="1"/>
          <p:nvPr/>
        </p:nvSpPr>
        <p:spPr>
          <a:xfrm>
            <a:off x="2672233" y="635932"/>
            <a:ext cx="5492091" cy="584775"/>
          </a:xfrm>
          <a:prstGeom prst="rect">
            <a:avLst/>
          </a:prstGeom>
          <a:noFill/>
        </p:spPr>
        <p:txBody>
          <a:bodyPr wrap="square" rtlCol="0">
            <a:spAutoFit/>
          </a:bodyPr>
          <a:lstStyle/>
          <a:p>
            <a:r>
              <a:rPr lang="de-CH" sz="3200" dirty="0">
                <a:solidFill>
                  <a:schemeClr val="bg1"/>
                </a:solidFill>
                <a:latin typeface="Artifakt Element Black" panose="020B0A03050000020004" pitchFamily="34" charset="0"/>
                <a:ea typeface="Artifakt Element Black" panose="020B0A03050000020004" pitchFamily="34" charset="0"/>
              </a:rPr>
              <a:t>Navi</a:t>
            </a:r>
          </a:p>
        </p:txBody>
      </p:sp>
      <p:pic>
        <p:nvPicPr>
          <p:cNvPr id="134" name="Graphic 133" descr="Ski Gondola with solid fill">
            <a:extLst>
              <a:ext uri="{FF2B5EF4-FFF2-40B4-BE49-F238E27FC236}">
                <a16:creationId xmlns:a16="http://schemas.microsoft.com/office/drawing/2014/main" id="{E5B8C916-D7B7-4F3F-95AB-F10F771CF7A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sp>
        <p:nvSpPr>
          <p:cNvPr id="165" name="TextBox 164">
            <a:extLst>
              <a:ext uri="{FF2B5EF4-FFF2-40B4-BE49-F238E27FC236}">
                <a16:creationId xmlns:a16="http://schemas.microsoft.com/office/drawing/2014/main" id="{65E7F3EC-F28F-4B2F-A604-5B4DBF48E1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67" name="Rectangle: Rounded Corners 166">
            <a:extLst>
              <a:ext uri="{FF2B5EF4-FFF2-40B4-BE49-F238E27FC236}">
                <a16:creationId xmlns:a16="http://schemas.microsoft.com/office/drawing/2014/main" id="{3601F3E1-14D4-417F-AEF7-5820C733C4E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Rounded Corners 167">
            <a:hlinkClick r:id="rId20" action="ppaction://hlinksldjump"/>
            <a:extLst>
              <a:ext uri="{FF2B5EF4-FFF2-40B4-BE49-F238E27FC236}">
                <a16:creationId xmlns:a16="http://schemas.microsoft.com/office/drawing/2014/main" id="{A37C9A9D-3CF1-4F68-B728-179E137A75A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76" name="Oval 175">
            <a:extLst>
              <a:ext uri="{FF2B5EF4-FFF2-40B4-BE49-F238E27FC236}">
                <a16:creationId xmlns:a16="http://schemas.microsoft.com/office/drawing/2014/main" id="{104BCC89-6C07-4840-98A7-EFA099320BF4}"/>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TextBox 176">
            <a:extLst>
              <a:ext uri="{FF2B5EF4-FFF2-40B4-BE49-F238E27FC236}">
                <a16:creationId xmlns:a16="http://schemas.microsoft.com/office/drawing/2014/main" id="{24A06954-C673-4138-A3E1-02B77C802CD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78" name="Oval 177">
            <a:extLst>
              <a:ext uri="{FF2B5EF4-FFF2-40B4-BE49-F238E27FC236}">
                <a16:creationId xmlns:a16="http://schemas.microsoft.com/office/drawing/2014/main" id="{3089E7E1-0FC0-43CD-9672-B29C4B4E0982}"/>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79" name="TextBox 178">
            <a:extLst>
              <a:ext uri="{FF2B5EF4-FFF2-40B4-BE49-F238E27FC236}">
                <a16:creationId xmlns:a16="http://schemas.microsoft.com/office/drawing/2014/main" id="{35C76569-0538-4EF7-AD97-B44428E05F9F}"/>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80" name="Rectangle 179">
            <a:hlinkClick r:id="rId20" action="ppaction://hlinksldjump"/>
            <a:extLst>
              <a:ext uri="{FF2B5EF4-FFF2-40B4-BE49-F238E27FC236}">
                <a16:creationId xmlns:a16="http://schemas.microsoft.com/office/drawing/2014/main" id="{7A409FCD-94EE-4710-A214-FABA71CB633F}"/>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TextBox 180">
            <a:extLst>
              <a:ext uri="{FF2B5EF4-FFF2-40B4-BE49-F238E27FC236}">
                <a16:creationId xmlns:a16="http://schemas.microsoft.com/office/drawing/2014/main" id="{1A18ED03-D018-4806-924D-3B32F163CDD8}"/>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82" name="Rectangle: Rounded Corners 181">
            <a:extLst>
              <a:ext uri="{FF2B5EF4-FFF2-40B4-BE49-F238E27FC236}">
                <a16:creationId xmlns:a16="http://schemas.microsoft.com/office/drawing/2014/main" id="{D99375EA-9A97-447B-8A34-A7455435212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3" name="Rectangle: Rounded Corners 182">
            <a:hlinkClick r:id="rId20" action="ppaction://hlinksldjump"/>
            <a:extLst>
              <a:ext uri="{FF2B5EF4-FFF2-40B4-BE49-F238E27FC236}">
                <a16:creationId xmlns:a16="http://schemas.microsoft.com/office/drawing/2014/main" id="{65EF7B53-7E40-4C96-BFDC-E97829C92520}"/>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84" name="Oval 183">
            <a:extLst>
              <a:ext uri="{FF2B5EF4-FFF2-40B4-BE49-F238E27FC236}">
                <a16:creationId xmlns:a16="http://schemas.microsoft.com/office/drawing/2014/main" id="{D0A63EC8-D227-4F6C-A944-7CF827F2882B}"/>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5" name="TextBox 184">
            <a:extLst>
              <a:ext uri="{FF2B5EF4-FFF2-40B4-BE49-F238E27FC236}">
                <a16:creationId xmlns:a16="http://schemas.microsoft.com/office/drawing/2014/main" id="{5754FA10-D329-4302-BAE3-84122EB90892}"/>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6" name="Oval 185">
            <a:extLst>
              <a:ext uri="{FF2B5EF4-FFF2-40B4-BE49-F238E27FC236}">
                <a16:creationId xmlns:a16="http://schemas.microsoft.com/office/drawing/2014/main" id="{31A7A3E8-4987-4C19-8925-2FD61CE26131}"/>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87" name="TextBox 186">
            <a:extLst>
              <a:ext uri="{FF2B5EF4-FFF2-40B4-BE49-F238E27FC236}">
                <a16:creationId xmlns:a16="http://schemas.microsoft.com/office/drawing/2014/main" id="{E8DCE94E-075E-427D-A9DF-EBA31AD38FC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8" name="Rectangle 187">
            <a:hlinkClick r:id="rId21" action="ppaction://hlinksldjump"/>
            <a:extLst>
              <a:ext uri="{FF2B5EF4-FFF2-40B4-BE49-F238E27FC236}">
                <a16:creationId xmlns:a16="http://schemas.microsoft.com/office/drawing/2014/main" id="{64CEAC36-6FA5-4008-91BD-2D925CEEF9EA}"/>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90" name="Rectangle 189">
            <a:hlinkClick r:id="rId21" action="ppaction://hlinksldjump"/>
            <a:extLst>
              <a:ext uri="{FF2B5EF4-FFF2-40B4-BE49-F238E27FC236}">
                <a16:creationId xmlns:a16="http://schemas.microsoft.com/office/drawing/2014/main" id="{6ABF5194-35F4-48CD-87A8-63C0AA73C764}"/>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1" name="Rectangle 190">
            <a:extLst>
              <a:ext uri="{FF2B5EF4-FFF2-40B4-BE49-F238E27FC236}">
                <a16:creationId xmlns:a16="http://schemas.microsoft.com/office/drawing/2014/main" id="{2D7968F7-09E5-49EB-BAED-36F14AE02486}"/>
              </a:ext>
            </a:extLst>
          </p:cNvPr>
          <p:cNvSpPr/>
          <p:nvPr/>
        </p:nvSpPr>
        <p:spPr>
          <a:xfrm>
            <a:off x="237066" y="10785509"/>
            <a:ext cx="2160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3" name="Group 152">
            <a:extLst>
              <a:ext uri="{FF2B5EF4-FFF2-40B4-BE49-F238E27FC236}">
                <a16:creationId xmlns:a16="http://schemas.microsoft.com/office/drawing/2014/main" id="{1AB68B10-7196-4D18-9132-C5FF049660A3}"/>
              </a:ext>
            </a:extLst>
          </p:cNvPr>
          <p:cNvGrpSpPr/>
          <p:nvPr/>
        </p:nvGrpSpPr>
        <p:grpSpPr>
          <a:xfrm>
            <a:off x="3428999" y="6022140"/>
            <a:ext cx="491443" cy="446436"/>
            <a:chOff x="3295003" y="7353136"/>
            <a:chExt cx="957312" cy="914400"/>
          </a:xfrm>
        </p:grpSpPr>
        <p:sp>
          <p:nvSpPr>
            <p:cNvPr id="154" name="Rectangle: Rounded Corners 153">
              <a:extLst>
                <a:ext uri="{FF2B5EF4-FFF2-40B4-BE49-F238E27FC236}">
                  <a16:creationId xmlns:a16="http://schemas.microsoft.com/office/drawing/2014/main" id="{D4B868DB-9D5F-4C73-807E-0B935FC2853C}"/>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66" name="Graphic 165" descr="Bus with solid fill">
              <a:extLst>
                <a:ext uri="{FF2B5EF4-FFF2-40B4-BE49-F238E27FC236}">
                  <a16:creationId xmlns:a16="http://schemas.microsoft.com/office/drawing/2014/main" id="{0C2F7D48-3456-48DC-9A9D-617BF228CF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19" name="Freeform: Shape 118">
            <a:extLst>
              <a:ext uri="{FF2B5EF4-FFF2-40B4-BE49-F238E27FC236}">
                <a16:creationId xmlns:a16="http://schemas.microsoft.com/office/drawing/2014/main" id="{57E70B57-E1EF-459B-8268-431341391324}"/>
              </a:ext>
            </a:extLst>
          </p:cNvPr>
          <p:cNvSpPr/>
          <p:nvPr/>
        </p:nvSpPr>
        <p:spPr>
          <a:xfrm>
            <a:off x="1325880" y="3811260"/>
            <a:ext cx="1054100" cy="2214436"/>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69131 w 1054100"/>
              <a:gd name="connsiteY25" fmla="*/ 2033285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39750 w 1054100"/>
              <a:gd name="connsiteY25" fmla="*/ 2101859 h 2254259"/>
              <a:gd name="connsiteX26" fmla="*/ 514350 w 1054100"/>
              <a:gd name="connsiteY26" fmla="*/ 2139959 h 2254259"/>
              <a:gd name="connsiteX27" fmla="*/ 495300 w 1054100"/>
              <a:gd name="connsiteY27" fmla="*/ 2184409 h 2254259"/>
              <a:gd name="connsiteX28" fmla="*/ 463550 w 1054100"/>
              <a:gd name="connsiteY28" fmla="*/ 2228859 h 2254259"/>
              <a:gd name="connsiteX29" fmla="*/ 450850 w 1054100"/>
              <a:gd name="connsiteY29"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14350 w 1054100"/>
              <a:gd name="connsiteY25" fmla="*/ 2139959 h 2254259"/>
              <a:gd name="connsiteX26" fmla="*/ 495300 w 1054100"/>
              <a:gd name="connsiteY26" fmla="*/ 2184409 h 2254259"/>
              <a:gd name="connsiteX27" fmla="*/ 463550 w 1054100"/>
              <a:gd name="connsiteY27" fmla="*/ 2228859 h 2254259"/>
              <a:gd name="connsiteX28" fmla="*/ 450850 w 1054100"/>
              <a:gd name="connsiteY28"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95300 w 1054100"/>
              <a:gd name="connsiteY25" fmla="*/ 2184409 h 2254259"/>
              <a:gd name="connsiteX26" fmla="*/ 463550 w 1054100"/>
              <a:gd name="connsiteY26" fmla="*/ 2228859 h 2254259"/>
              <a:gd name="connsiteX27" fmla="*/ 450850 w 1054100"/>
              <a:gd name="connsiteY27"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63550 w 1054100"/>
              <a:gd name="connsiteY25" fmla="*/ 2228859 h 2254259"/>
              <a:gd name="connsiteX26" fmla="*/ 450850 w 1054100"/>
              <a:gd name="connsiteY26"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50850 w 1054100"/>
              <a:gd name="connsiteY25" fmla="*/ 2254259 h 22542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60400 w 1054100"/>
              <a:gd name="connsiteY24" fmla="*/ 1911359 h 19113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48494 w 1054100"/>
              <a:gd name="connsiteY24" fmla="*/ 1911359 h 1911359"/>
              <a:gd name="connsiteX0" fmla="*/ 0 w 1054100"/>
              <a:gd name="connsiteY0" fmla="*/ 6359 h 1847859"/>
              <a:gd name="connsiteX1" fmla="*/ 158750 w 1054100"/>
              <a:gd name="connsiteY1" fmla="*/ 12709 h 1847859"/>
              <a:gd name="connsiteX2" fmla="*/ 171450 w 1054100"/>
              <a:gd name="connsiteY2" fmla="*/ 31759 h 1847859"/>
              <a:gd name="connsiteX3" fmla="*/ 190500 w 1054100"/>
              <a:gd name="connsiteY3" fmla="*/ 63509 h 1847859"/>
              <a:gd name="connsiteX4" fmla="*/ 215900 w 1054100"/>
              <a:gd name="connsiteY4" fmla="*/ 88909 h 1847859"/>
              <a:gd name="connsiteX5" fmla="*/ 228600 w 1054100"/>
              <a:gd name="connsiteY5" fmla="*/ 114309 h 1847859"/>
              <a:gd name="connsiteX6" fmla="*/ 254000 w 1054100"/>
              <a:gd name="connsiteY6" fmla="*/ 158759 h 1847859"/>
              <a:gd name="connsiteX7" fmla="*/ 266700 w 1054100"/>
              <a:gd name="connsiteY7" fmla="*/ 215909 h 1847859"/>
              <a:gd name="connsiteX8" fmla="*/ 292100 w 1054100"/>
              <a:gd name="connsiteY8" fmla="*/ 254009 h 1847859"/>
              <a:gd name="connsiteX9" fmla="*/ 488950 w 1054100"/>
              <a:gd name="connsiteY9" fmla="*/ 444509 h 1847859"/>
              <a:gd name="connsiteX10" fmla="*/ 654050 w 1054100"/>
              <a:gd name="connsiteY10" fmla="*/ 546109 h 1847859"/>
              <a:gd name="connsiteX11" fmla="*/ 857250 w 1054100"/>
              <a:gd name="connsiteY11" fmla="*/ 609609 h 1847859"/>
              <a:gd name="connsiteX12" fmla="*/ 958850 w 1054100"/>
              <a:gd name="connsiteY12" fmla="*/ 666759 h 1847859"/>
              <a:gd name="connsiteX13" fmla="*/ 1028700 w 1054100"/>
              <a:gd name="connsiteY13" fmla="*/ 749309 h 1847859"/>
              <a:gd name="connsiteX14" fmla="*/ 1041400 w 1054100"/>
              <a:gd name="connsiteY14" fmla="*/ 825509 h 1847859"/>
              <a:gd name="connsiteX15" fmla="*/ 1054100 w 1054100"/>
              <a:gd name="connsiteY15" fmla="*/ 965209 h 1847859"/>
              <a:gd name="connsiteX16" fmla="*/ 1047750 w 1054100"/>
              <a:gd name="connsiteY16" fmla="*/ 1047759 h 1847859"/>
              <a:gd name="connsiteX17" fmla="*/ 1028700 w 1054100"/>
              <a:gd name="connsiteY17" fmla="*/ 1257309 h 1847859"/>
              <a:gd name="connsiteX18" fmla="*/ 965200 w 1054100"/>
              <a:gd name="connsiteY18" fmla="*/ 1435109 h 1847859"/>
              <a:gd name="connsiteX19" fmla="*/ 908050 w 1054100"/>
              <a:gd name="connsiteY19" fmla="*/ 1574809 h 1847859"/>
              <a:gd name="connsiteX20" fmla="*/ 889000 w 1054100"/>
              <a:gd name="connsiteY20" fmla="*/ 1625609 h 1847859"/>
              <a:gd name="connsiteX21" fmla="*/ 819150 w 1054100"/>
              <a:gd name="connsiteY21" fmla="*/ 1739909 h 1847859"/>
              <a:gd name="connsiteX22" fmla="*/ 787400 w 1054100"/>
              <a:gd name="connsiteY22" fmla="*/ 1758959 h 1847859"/>
              <a:gd name="connsiteX23" fmla="*/ 717550 w 1054100"/>
              <a:gd name="connsiteY23" fmla="*/ 1847859 h 1847859"/>
              <a:gd name="connsiteX0" fmla="*/ 0 w 1054100"/>
              <a:gd name="connsiteY0" fmla="*/ 6359 h 1758959"/>
              <a:gd name="connsiteX1" fmla="*/ 158750 w 1054100"/>
              <a:gd name="connsiteY1" fmla="*/ 12709 h 1758959"/>
              <a:gd name="connsiteX2" fmla="*/ 171450 w 1054100"/>
              <a:gd name="connsiteY2" fmla="*/ 31759 h 1758959"/>
              <a:gd name="connsiteX3" fmla="*/ 190500 w 1054100"/>
              <a:gd name="connsiteY3" fmla="*/ 63509 h 1758959"/>
              <a:gd name="connsiteX4" fmla="*/ 215900 w 1054100"/>
              <a:gd name="connsiteY4" fmla="*/ 88909 h 1758959"/>
              <a:gd name="connsiteX5" fmla="*/ 228600 w 1054100"/>
              <a:gd name="connsiteY5" fmla="*/ 114309 h 1758959"/>
              <a:gd name="connsiteX6" fmla="*/ 254000 w 1054100"/>
              <a:gd name="connsiteY6" fmla="*/ 158759 h 1758959"/>
              <a:gd name="connsiteX7" fmla="*/ 266700 w 1054100"/>
              <a:gd name="connsiteY7" fmla="*/ 215909 h 1758959"/>
              <a:gd name="connsiteX8" fmla="*/ 292100 w 1054100"/>
              <a:gd name="connsiteY8" fmla="*/ 254009 h 1758959"/>
              <a:gd name="connsiteX9" fmla="*/ 488950 w 1054100"/>
              <a:gd name="connsiteY9" fmla="*/ 444509 h 1758959"/>
              <a:gd name="connsiteX10" fmla="*/ 654050 w 1054100"/>
              <a:gd name="connsiteY10" fmla="*/ 546109 h 1758959"/>
              <a:gd name="connsiteX11" fmla="*/ 857250 w 1054100"/>
              <a:gd name="connsiteY11" fmla="*/ 609609 h 1758959"/>
              <a:gd name="connsiteX12" fmla="*/ 958850 w 1054100"/>
              <a:gd name="connsiteY12" fmla="*/ 666759 h 1758959"/>
              <a:gd name="connsiteX13" fmla="*/ 1028700 w 1054100"/>
              <a:gd name="connsiteY13" fmla="*/ 749309 h 1758959"/>
              <a:gd name="connsiteX14" fmla="*/ 1041400 w 1054100"/>
              <a:gd name="connsiteY14" fmla="*/ 825509 h 1758959"/>
              <a:gd name="connsiteX15" fmla="*/ 1054100 w 1054100"/>
              <a:gd name="connsiteY15" fmla="*/ 965209 h 1758959"/>
              <a:gd name="connsiteX16" fmla="*/ 1047750 w 1054100"/>
              <a:gd name="connsiteY16" fmla="*/ 1047759 h 1758959"/>
              <a:gd name="connsiteX17" fmla="*/ 1028700 w 1054100"/>
              <a:gd name="connsiteY17" fmla="*/ 1257309 h 1758959"/>
              <a:gd name="connsiteX18" fmla="*/ 965200 w 1054100"/>
              <a:gd name="connsiteY18" fmla="*/ 1435109 h 1758959"/>
              <a:gd name="connsiteX19" fmla="*/ 908050 w 1054100"/>
              <a:gd name="connsiteY19" fmla="*/ 1574809 h 1758959"/>
              <a:gd name="connsiteX20" fmla="*/ 889000 w 1054100"/>
              <a:gd name="connsiteY20" fmla="*/ 1625609 h 1758959"/>
              <a:gd name="connsiteX21" fmla="*/ 819150 w 1054100"/>
              <a:gd name="connsiteY21" fmla="*/ 1739909 h 1758959"/>
              <a:gd name="connsiteX22" fmla="*/ 787400 w 1054100"/>
              <a:gd name="connsiteY22" fmla="*/ 1758959 h 1758959"/>
              <a:gd name="connsiteX0" fmla="*/ 0 w 1054100"/>
              <a:gd name="connsiteY0" fmla="*/ 6359 h 1739909"/>
              <a:gd name="connsiteX1" fmla="*/ 158750 w 1054100"/>
              <a:gd name="connsiteY1" fmla="*/ 12709 h 1739909"/>
              <a:gd name="connsiteX2" fmla="*/ 171450 w 1054100"/>
              <a:gd name="connsiteY2" fmla="*/ 31759 h 1739909"/>
              <a:gd name="connsiteX3" fmla="*/ 190500 w 1054100"/>
              <a:gd name="connsiteY3" fmla="*/ 63509 h 1739909"/>
              <a:gd name="connsiteX4" fmla="*/ 215900 w 1054100"/>
              <a:gd name="connsiteY4" fmla="*/ 88909 h 1739909"/>
              <a:gd name="connsiteX5" fmla="*/ 228600 w 1054100"/>
              <a:gd name="connsiteY5" fmla="*/ 114309 h 1739909"/>
              <a:gd name="connsiteX6" fmla="*/ 254000 w 1054100"/>
              <a:gd name="connsiteY6" fmla="*/ 158759 h 1739909"/>
              <a:gd name="connsiteX7" fmla="*/ 266700 w 1054100"/>
              <a:gd name="connsiteY7" fmla="*/ 215909 h 1739909"/>
              <a:gd name="connsiteX8" fmla="*/ 292100 w 1054100"/>
              <a:gd name="connsiteY8" fmla="*/ 254009 h 1739909"/>
              <a:gd name="connsiteX9" fmla="*/ 488950 w 1054100"/>
              <a:gd name="connsiteY9" fmla="*/ 444509 h 1739909"/>
              <a:gd name="connsiteX10" fmla="*/ 654050 w 1054100"/>
              <a:gd name="connsiteY10" fmla="*/ 546109 h 1739909"/>
              <a:gd name="connsiteX11" fmla="*/ 857250 w 1054100"/>
              <a:gd name="connsiteY11" fmla="*/ 609609 h 1739909"/>
              <a:gd name="connsiteX12" fmla="*/ 958850 w 1054100"/>
              <a:gd name="connsiteY12" fmla="*/ 666759 h 1739909"/>
              <a:gd name="connsiteX13" fmla="*/ 1028700 w 1054100"/>
              <a:gd name="connsiteY13" fmla="*/ 749309 h 1739909"/>
              <a:gd name="connsiteX14" fmla="*/ 1041400 w 1054100"/>
              <a:gd name="connsiteY14" fmla="*/ 825509 h 1739909"/>
              <a:gd name="connsiteX15" fmla="*/ 1054100 w 1054100"/>
              <a:gd name="connsiteY15" fmla="*/ 965209 h 1739909"/>
              <a:gd name="connsiteX16" fmla="*/ 1047750 w 1054100"/>
              <a:gd name="connsiteY16" fmla="*/ 1047759 h 1739909"/>
              <a:gd name="connsiteX17" fmla="*/ 1028700 w 1054100"/>
              <a:gd name="connsiteY17" fmla="*/ 1257309 h 1739909"/>
              <a:gd name="connsiteX18" fmla="*/ 965200 w 1054100"/>
              <a:gd name="connsiteY18" fmla="*/ 1435109 h 1739909"/>
              <a:gd name="connsiteX19" fmla="*/ 908050 w 1054100"/>
              <a:gd name="connsiteY19" fmla="*/ 1574809 h 1739909"/>
              <a:gd name="connsiteX20" fmla="*/ 889000 w 1054100"/>
              <a:gd name="connsiteY20" fmla="*/ 1625609 h 1739909"/>
              <a:gd name="connsiteX21" fmla="*/ 819150 w 1054100"/>
              <a:gd name="connsiteY21" fmla="*/ 1739909 h 1739909"/>
              <a:gd name="connsiteX0" fmla="*/ 0 w 1054100"/>
              <a:gd name="connsiteY0" fmla="*/ 6359 h 1625609"/>
              <a:gd name="connsiteX1" fmla="*/ 158750 w 1054100"/>
              <a:gd name="connsiteY1" fmla="*/ 12709 h 1625609"/>
              <a:gd name="connsiteX2" fmla="*/ 171450 w 1054100"/>
              <a:gd name="connsiteY2" fmla="*/ 31759 h 1625609"/>
              <a:gd name="connsiteX3" fmla="*/ 190500 w 1054100"/>
              <a:gd name="connsiteY3" fmla="*/ 63509 h 1625609"/>
              <a:gd name="connsiteX4" fmla="*/ 215900 w 1054100"/>
              <a:gd name="connsiteY4" fmla="*/ 88909 h 1625609"/>
              <a:gd name="connsiteX5" fmla="*/ 228600 w 1054100"/>
              <a:gd name="connsiteY5" fmla="*/ 114309 h 1625609"/>
              <a:gd name="connsiteX6" fmla="*/ 254000 w 1054100"/>
              <a:gd name="connsiteY6" fmla="*/ 158759 h 1625609"/>
              <a:gd name="connsiteX7" fmla="*/ 266700 w 1054100"/>
              <a:gd name="connsiteY7" fmla="*/ 215909 h 1625609"/>
              <a:gd name="connsiteX8" fmla="*/ 292100 w 1054100"/>
              <a:gd name="connsiteY8" fmla="*/ 254009 h 1625609"/>
              <a:gd name="connsiteX9" fmla="*/ 488950 w 1054100"/>
              <a:gd name="connsiteY9" fmla="*/ 444509 h 1625609"/>
              <a:gd name="connsiteX10" fmla="*/ 654050 w 1054100"/>
              <a:gd name="connsiteY10" fmla="*/ 546109 h 1625609"/>
              <a:gd name="connsiteX11" fmla="*/ 857250 w 1054100"/>
              <a:gd name="connsiteY11" fmla="*/ 609609 h 1625609"/>
              <a:gd name="connsiteX12" fmla="*/ 958850 w 1054100"/>
              <a:gd name="connsiteY12" fmla="*/ 666759 h 1625609"/>
              <a:gd name="connsiteX13" fmla="*/ 1028700 w 1054100"/>
              <a:gd name="connsiteY13" fmla="*/ 749309 h 1625609"/>
              <a:gd name="connsiteX14" fmla="*/ 1041400 w 1054100"/>
              <a:gd name="connsiteY14" fmla="*/ 825509 h 1625609"/>
              <a:gd name="connsiteX15" fmla="*/ 1054100 w 1054100"/>
              <a:gd name="connsiteY15" fmla="*/ 965209 h 1625609"/>
              <a:gd name="connsiteX16" fmla="*/ 1047750 w 1054100"/>
              <a:gd name="connsiteY16" fmla="*/ 1047759 h 1625609"/>
              <a:gd name="connsiteX17" fmla="*/ 1028700 w 1054100"/>
              <a:gd name="connsiteY17" fmla="*/ 1257309 h 1625609"/>
              <a:gd name="connsiteX18" fmla="*/ 965200 w 1054100"/>
              <a:gd name="connsiteY18" fmla="*/ 1435109 h 1625609"/>
              <a:gd name="connsiteX19" fmla="*/ 908050 w 1054100"/>
              <a:gd name="connsiteY19" fmla="*/ 1574809 h 1625609"/>
              <a:gd name="connsiteX20" fmla="*/ 889000 w 1054100"/>
              <a:gd name="connsiteY20" fmla="*/ 1625609 h 1625609"/>
              <a:gd name="connsiteX0" fmla="*/ 0 w 1054100"/>
              <a:gd name="connsiteY0" fmla="*/ 6359 h 1623148"/>
              <a:gd name="connsiteX1" fmla="*/ 158750 w 1054100"/>
              <a:gd name="connsiteY1" fmla="*/ 12709 h 1623148"/>
              <a:gd name="connsiteX2" fmla="*/ 171450 w 1054100"/>
              <a:gd name="connsiteY2" fmla="*/ 31759 h 1623148"/>
              <a:gd name="connsiteX3" fmla="*/ 190500 w 1054100"/>
              <a:gd name="connsiteY3" fmla="*/ 63509 h 1623148"/>
              <a:gd name="connsiteX4" fmla="*/ 215900 w 1054100"/>
              <a:gd name="connsiteY4" fmla="*/ 88909 h 1623148"/>
              <a:gd name="connsiteX5" fmla="*/ 228600 w 1054100"/>
              <a:gd name="connsiteY5" fmla="*/ 114309 h 1623148"/>
              <a:gd name="connsiteX6" fmla="*/ 254000 w 1054100"/>
              <a:gd name="connsiteY6" fmla="*/ 158759 h 1623148"/>
              <a:gd name="connsiteX7" fmla="*/ 266700 w 1054100"/>
              <a:gd name="connsiteY7" fmla="*/ 215909 h 1623148"/>
              <a:gd name="connsiteX8" fmla="*/ 292100 w 1054100"/>
              <a:gd name="connsiteY8" fmla="*/ 254009 h 1623148"/>
              <a:gd name="connsiteX9" fmla="*/ 488950 w 1054100"/>
              <a:gd name="connsiteY9" fmla="*/ 444509 h 1623148"/>
              <a:gd name="connsiteX10" fmla="*/ 654050 w 1054100"/>
              <a:gd name="connsiteY10" fmla="*/ 546109 h 1623148"/>
              <a:gd name="connsiteX11" fmla="*/ 857250 w 1054100"/>
              <a:gd name="connsiteY11" fmla="*/ 609609 h 1623148"/>
              <a:gd name="connsiteX12" fmla="*/ 958850 w 1054100"/>
              <a:gd name="connsiteY12" fmla="*/ 666759 h 1623148"/>
              <a:gd name="connsiteX13" fmla="*/ 1028700 w 1054100"/>
              <a:gd name="connsiteY13" fmla="*/ 749309 h 1623148"/>
              <a:gd name="connsiteX14" fmla="*/ 1041400 w 1054100"/>
              <a:gd name="connsiteY14" fmla="*/ 825509 h 1623148"/>
              <a:gd name="connsiteX15" fmla="*/ 1054100 w 1054100"/>
              <a:gd name="connsiteY15" fmla="*/ 965209 h 1623148"/>
              <a:gd name="connsiteX16" fmla="*/ 1047750 w 1054100"/>
              <a:gd name="connsiteY16" fmla="*/ 1047759 h 1623148"/>
              <a:gd name="connsiteX17" fmla="*/ 1028700 w 1054100"/>
              <a:gd name="connsiteY17" fmla="*/ 1257309 h 1623148"/>
              <a:gd name="connsiteX18" fmla="*/ 965200 w 1054100"/>
              <a:gd name="connsiteY18" fmla="*/ 1435109 h 1623148"/>
              <a:gd name="connsiteX19" fmla="*/ 908050 w 1054100"/>
              <a:gd name="connsiteY19" fmla="*/ 1574809 h 1623148"/>
              <a:gd name="connsiteX20" fmla="*/ 881856 w 1054100"/>
              <a:gd name="connsiteY20" fmla="*/ 1623148 h 1623148"/>
              <a:gd name="connsiteX0" fmla="*/ 0 w 1054100"/>
              <a:gd name="connsiteY0" fmla="*/ 6359 h 1896320"/>
              <a:gd name="connsiteX1" fmla="*/ 158750 w 1054100"/>
              <a:gd name="connsiteY1" fmla="*/ 12709 h 1896320"/>
              <a:gd name="connsiteX2" fmla="*/ 171450 w 1054100"/>
              <a:gd name="connsiteY2" fmla="*/ 31759 h 1896320"/>
              <a:gd name="connsiteX3" fmla="*/ 190500 w 1054100"/>
              <a:gd name="connsiteY3" fmla="*/ 63509 h 1896320"/>
              <a:gd name="connsiteX4" fmla="*/ 215900 w 1054100"/>
              <a:gd name="connsiteY4" fmla="*/ 88909 h 1896320"/>
              <a:gd name="connsiteX5" fmla="*/ 228600 w 1054100"/>
              <a:gd name="connsiteY5" fmla="*/ 114309 h 1896320"/>
              <a:gd name="connsiteX6" fmla="*/ 254000 w 1054100"/>
              <a:gd name="connsiteY6" fmla="*/ 158759 h 1896320"/>
              <a:gd name="connsiteX7" fmla="*/ 266700 w 1054100"/>
              <a:gd name="connsiteY7" fmla="*/ 215909 h 1896320"/>
              <a:gd name="connsiteX8" fmla="*/ 292100 w 1054100"/>
              <a:gd name="connsiteY8" fmla="*/ 254009 h 1896320"/>
              <a:gd name="connsiteX9" fmla="*/ 488950 w 1054100"/>
              <a:gd name="connsiteY9" fmla="*/ 444509 h 1896320"/>
              <a:gd name="connsiteX10" fmla="*/ 654050 w 1054100"/>
              <a:gd name="connsiteY10" fmla="*/ 546109 h 1896320"/>
              <a:gd name="connsiteX11" fmla="*/ 857250 w 1054100"/>
              <a:gd name="connsiteY11" fmla="*/ 609609 h 1896320"/>
              <a:gd name="connsiteX12" fmla="*/ 958850 w 1054100"/>
              <a:gd name="connsiteY12" fmla="*/ 666759 h 1896320"/>
              <a:gd name="connsiteX13" fmla="*/ 1028700 w 1054100"/>
              <a:gd name="connsiteY13" fmla="*/ 749309 h 1896320"/>
              <a:gd name="connsiteX14" fmla="*/ 1041400 w 1054100"/>
              <a:gd name="connsiteY14" fmla="*/ 825509 h 1896320"/>
              <a:gd name="connsiteX15" fmla="*/ 1054100 w 1054100"/>
              <a:gd name="connsiteY15" fmla="*/ 965209 h 1896320"/>
              <a:gd name="connsiteX16" fmla="*/ 1047750 w 1054100"/>
              <a:gd name="connsiteY16" fmla="*/ 1047759 h 1896320"/>
              <a:gd name="connsiteX17" fmla="*/ 1028700 w 1054100"/>
              <a:gd name="connsiteY17" fmla="*/ 1257309 h 1896320"/>
              <a:gd name="connsiteX18" fmla="*/ 965200 w 1054100"/>
              <a:gd name="connsiteY18" fmla="*/ 1435109 h 1896320"/>
              <a:gd name="connsiteX19" fmla="*/ 908050 w 1054100"/>
              <a:gd name="connsiteY19" fmla="*/ 1574809 h 1896320"/>
              <a:gd name="connsiteX20" fmla="*/ 872331 w 1054100"/>
              <a:gd name="connsiteY20" fmla="*/ 1896320 h 1896320"/>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29481 w 1054100"/>
              <a:gd name="connsiteY19" fmla="*/ 1560042 h 2233479"/>
              <a:gd name="connsiteX20" fmla="*/ 927100 w 1054100"/>
              <a:gd name="connsiteY20" fmla="*/ 2233479 h 2233479"/>
              <a:gd name="connsiteX0" fmla="*/ 0 w 1054100"/>
              <a:gd name="connsiteY0" fmla="*/ 6359 h 2288606"/>
              <a:gd name="connsiteX1" fmla="*/ 158750 w 1054100"/>
              <a:gd name="connsiteY1" fmla="*/ 12709 h 2288606"/>
              <a:gd name="connsiteX2" fmla="*/ 171450 w 1054100"/>
              <a:gd name="connsiteY2" fmla="*/ 31759 h 2288606"/>
              <a:gd name="connsiteX3" fmla="*/ 190500 w 1054100"/>
              <a:gd name="connsiteY3" fmla="*/ 63509 h 2288606"/>
              <a:gd name="connsiteX4" fmla="*/ 215900 w 1054100"/>
              <a:gd name="connsiteY4" fmla="*/ 88909 h 2288606"/>
              <a:gd name="connsiteX5" fmla="*/ 228600 w 1054100"/>
              <a:gd name="connsiteY5" fmla="*/ 114309 h 2288606"/>
              <a:gd name="connsiteX6" fmla="*/ 254000 w 1054100"/>
              <a:gd name="connsiteY6" fmla="*/ 158759 h 2288606"/>
              <a:gd name="connsiteX7" fmla="*/ 266700 w 1054100"/>
              <a:gd name="connsiteY7" fmla="*/ 215909 h 2288606"/>
              <a:gd name="connsiteX8" fmla="*/ 292100 w 1054100"/>
              <a:gd name="connsiteY8" fmla="*/ 254009 h 2288606"/>
              <a:gd name="connsiteX9" fmla="*/ 488950 w 1054100"/>
              <a:gd name="connsiteY9" fmla="*/ 444509 h 2288606"/>
              <a:gd name="connsiteX10" fmla="*/ 654050 w 1054100"/>
              <a:gd name="connsiteY10" fmla="*/ 546109 h 2288606"/>
              <a:gd name="connsiteX11" fmla="*/ 857250 w 1054100"/>
              <a:gd name="connsiteY11" fmla="*/ 609609 h 2288606"/>
              <a:gd name="connsiteX12" fmla="*/ 958850 w 1054100"/>
              <a:gd name="connsiteY12" fmla="*/ 666759 h 2288606"/>
              <a:gd name="connsiteX13" fmla="*/ 1028700 w 1054100"/>
              <a:gd name="connsiteY13" fmla="*/ 749309 h 2288606"/>
              <a:gd name="connsiteX14" fmla="*/ 1041400 w 1054100"/>
              <a:gd name="connsiteY14" fmla="*/ 825509 h 2288606"/>
              <a:gd name="connsiteX15" fmla="*/ 1054100 w 1054100"/>
              <a:gd name="connsiteY15" fmla="*/ 965209 h 2288606"/>
              <a:gd name="connsiteX16" fmla="*/ 1047750 w 1054100"/>
              <a:gd name="connsiteY16" fmla="*/ 1047759 h 2288606"/>
              <a:gd name="connsiteX17" fmla="*/ 1028700 w 1054100"/>
              <a:gd name="connsiteY17" fmla="*/ 1257309 h 2288606"/>
              <a:gd name="connsiteX18" fmla="*/ 965200 w 1054100"/>
              <a:gd name="connsiteY18" fmla="*/ 1435109 h 2288606"/>
              <a:gd name="connsiteX19" fmla="*/ 929481 w 1054100"/>
              <a:gd name="connsiteY19" fmla="*/ 1560042 h 2288606"/>
              <a:gd name="connsiteX20" fmla="*/ 431800 w 1054100"/>
              <a:gd name="connsiteY20" fmla="*/ 2288606 h 2288606"/>
              <a:gd name="connsiteX0" fmla="*/ 0 w 1054100"/>
              <a:gd name="connsiteY0" fmla="*/ 6359 h 2288606"/>
              <a:gd name="connsiteX1" fmla="*/ 158750 w 1054100"/>
              <a:gd name="connsiteY1" fmla="*/ 12709 h 2288606"/>
              <a:gd name="connsiteX2" fmla="*/ 171450 w 1054100"/>
              <a:gd name="connsiteY2" fmla="*/ 31759 h 2288606"/>
              <a:gd name="connsiteX3" fmla="*/ 190500 w 1054100"/>
              <a:gd name="connsiteY3" fmla="*/ 63509 h 2288606"/>
              <a:gd name="connsiteX4" fmla="*/ 215900 w 1054100"/>
              <a:gd name="connsiteY4" fmla="*/ 88909 h 2288606"/>
              <a:gd name="connsiteX5" fmla="*/ 228600 w 1054100"/>
              <a:gd name="connsiteY5" fmla="*/ 114309 h 2288606"/>
              <a:gd name="connsiteX6" fmla="*/ 254000 w 1054100"/>
              <a:gd name="connsiteY6" fmla="*/ 158759 h 2288606"/>
              <a:gd name="connsiteX7" fmla="*/ 266700 w 1054100"/>
              <a:gd name="connsiteY7" fmla="*/ 215909 h 2288606"/>
              <a:gd name="connsiteX8" fmla="*/ 292100 w 1054100"/>
              <a:gd name="connsiteY8" fmla="*/ 254009 h 2288606"/>
              <a:gd name="connsiteX9" fmla="*/ 488950 w 1054100"/>
              <a:gd name="connsiteY9" fmla="*/ 444509 h 2288606"/>
              <a:gd name="connsiteX10" fmla="*/ 654050 w 1054100"/>
              <a:gd name="connsiteY10" fmla="*/ 546109 h 2288606"/>
              <a:gd name="connsiteX11" fmla="*/ 857250 w 1054100"/>
              <a:gd name="connsiteY11" fmla="*/ 609609 h 2288606"/>
              <a:gd name="connsiteX12" fmla="*/ 958850 w 1054100"/>
              <a:gd name="connsiteY12" fmla="*/ 666759 h 2288606"/>
              <a:gd name="connsiteX13" fmla="*/ 1028700 w 1054100"/>
              <a:gd name="connsiteY13" fmla="*/ 749309 h 2288606"/>
              <a:gd name="connsiteX14" fmla="*/ 1041400 w 1054100"/>
              <a:gd name="connsiteY14" fmla="*/ 825509 h 2288606"/>
              <a:gd name="connsiteX15" fmla="*/ 1054100 w 1054100"/>
              <a:gd name="connsiteY15" fmla="*/ 965209 h 2288606"/>
              <a:gd name="connsiteX16" fmla="*/ 1047750 w 1054100"/>
              <a:gd name="connsiteY16" fmla="*/ 1047759 h 2288606"/>
              <a:gd name="connsiteX17" fmla="*/ 1028700 w 1054100"/>
              <a:gd name="connsiteY17" fmla="*/ 1257309 h 2288606"/>
              <a:gd name="connsiteX18" fmla="*/ 965200 w 1054100"/>
              <a:gd name="connsiteY18" fmla="*/ 1435109 h 2288606"/>
              <a:gd name="connsiteX19" fmla="*/ 929481 w 1054100"/>
              <a:gd name="connsiteY19" fmla="*/ 1560042 h 2288606"/>
              <a:gd name="connsiteX20" fmla="*/ 431800 w 1054100"/>
              <a:gd name="connsiteY20" fmla="*/ 2288606 h 228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4100" h="2288606">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81736" y="1384654"/>
                  <a:pt x="965200" y="1435109"/>
                </a:cubicBezTo>
                <a:cubicBezTo>
                  <a:pt x="948664" y="1485564"/>
                  <a:pt x="1018381" y="1417793"/>
                  <a:pt x="929481" y="1560042"/>
                </a:cubicBezTo>
                <a:cubicBezTo>
                  <a:pt x="840581" y="1702292"/>
                  <a:pt x="440374" y="2272683"/>
                  <a:pt x="431800" y="2288606"/>
                </a:cubicBezTo>
              </a:path>
            </a:pathLst>
          </a:custGeom>
          <a:noFill/>
          <a:ln w="139700">
            <a:solidFill>
              <a:srgbClr val="0077BA">
                <a:alpha val="50196"/>
              </a:srgb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nvGrpSpPr>
          <p:cNvPr id="192" name="Group 191">
            <a:extLst>
              <a:ext uri="{FF2B5EF4-FFF2-40B4-BE49-F238E27FC236}">
                <a16:creationId xmlns:a16="http://schemas.microsoft.com/office/drawing/2014/main" id="{9DE90EB4-69DF-443D-95B0-3F1E08BEBB00}"/>
              </a:ext>
            </a:extLst>
          </p:cNvPr>
          <p:cNvGrpSpPr/>
          <p:nvPr/>
        </p:nvGrpSpPr>
        <p:grpSpPr>
          <a:xfrm>
            <a:off x="608450" y="7181940"/>
            <a:ext cx="3558299" cy="516146"/>
            <a:chOff x="642019" y="9286875"/>
            <a:chExt cx="3558299" cy="516146"/>
          </a:xfrm>
        </p:grpSpPr>
        <p:sp>
          <p:nvSpPr>
            <p:cNvPr id="193" name="TextBox 192">
              <a:extLst>
                <a:ext uri="{FF2B5EF4-FFF2-40B4-BE49-F238E27FC236}">
                  <a16:creationId xmlns:a16="http://schemas.microsoft.com/office/drawing/2014/main" id="{09B2AC5D-981D-4296-B53D-A8723CB44DF9}"/>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Panoramapiste</a:t>
              </a:r>
            </a:p>
          </p:txBody>
        </p:sp>
        <p:grpSp>
          <p:nvGrpSpPr>
            <p:cNvPr id="194" name="Group 193">
              <a:extLst>
                <a:ext uri="{FF2B5EF4-FFF2-40B4-BE49-F238E27FC236}">
                  <a16:creationId xmlns:a16="http://schemas.microsoft.com/office/drawing/2014/main" id="{2B3BD4A7-F07D-4A7F-B96F-CA3A95276349}"/>
                </a:ext>
              </a:extLst>
            </p:cNvPr>
            <p:cNvGrpSpPr/>
            <p:nvPr/>
          </p:nvGrpSpPr>
          <p:grpSpPr>
            <a:xfrm>
              <a:off x="642019" y="9286875"/>
              <a:ext cx="708663" cy="516146"/>
              <a:chOff x="642019" y="9286875"/>
              <a:chExt cx="708663" cy="516146"/>
            </a:xfrm>
          </p:grpSpPr>
          <p:sp>
            <p:nvSpPr>
              <p:cNvPr id="195" name="Oval 194">
                <a:extLst>
                  <a:ext uri="{FF2B5EF4-FFF2-40B4-BE49-F238E27FC236}">
                    <a16:creationId xmlns:a16="http://schemas.microsoft.com/office/drawing/2014/main" id="{409A73AF-5051-4270-BC69-57886D8956B1}"/>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196" name="TextBox 195">
                <a:extLst>
                  <a:ext uri="{FF2B5EF4-FFF2-40B4-BE49-F238E27FC236}">
                    <a16:creationId xmlns:a16="http://schemas.microsoft.com/office/drawing/2014/main" id="{BBEFE40D-F567-4CAC-862C-4C0BD4CD2AF9}"/>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69</a:t>
                </a:r>
              </a:p>
            </p:txBody>
          </p:sp>
        </p:grpSp>
      </p:grpSp>
      <p:grpSp>
        <p:nvGrpSpPr>
          <p:cNvPr id="197" name="Group 196">
            <a:extLst>
              <a:ext uri="{FF2B5EF4-FFF2-40B4-BE49-F238E27FC236}">
                <a16:creationId xmlns:a16="http://schemas.microsoft.com/office/drawing/2014/main" id="{FF698E0C-2BDF-49DA-B1CE-F20864EF6295}"/>
              </a:ext>
            </a:extLst>
          </p:cNvPr>
          <p:cNvGrpSpPr/>
          <p:nvPr/>
        </p:nvGrpSpPr>
        <p:grpSpPr>
          <a:xfrm>
            <a:off x="609086" y="7791234"/>
            <a:ext cx="3558299" cy="516146"/>
            <a:chOff x="642019" y="9286875"/>
            <a:chExt cx="3558299" cy="516146"/>
          </a:xfrm>
        </p:grpSpPr>
        <p:sp>
          <p:nvSpPr>
            <p:cNvPr id="198" name="TextBox 197">
              <a:extLst>
                <a:ext uri="{FF2B5EF4-FFF2-40B4-BE49-F238E27FC236}">
                  <a16:creationId xmlns:a16="http://schemas.microsoft.com/office/drawing/2014/main" id="{4BA3A117-E9DD-42EC-8ACD-AF2294A27CB7}"/>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Skischulpiste</a:t>
              </a:r>
            </a:p>
          </p:txBody>
        </p:sp>
        <p:grpSp>
          <p:nvGrpSpPr>
            <p:cNvPr id="199" name="Group 198">
              <a:extLst>
                <a:ext uri="{FF2B5EF4-FFF2-40B4-BE49-F238E27FC236}">
                  <a16:creationId xmlns:a16="http://schemas.microsoft.com/office/drawing/2014/main" id="{2D09E98C-0A18-485F-AFEA-E73F8CD97E22}"/>
                </a:ext>
              </a:extLst>
            </p:cNvPr>
            <p:cNvGrpSpPr/>
            <p:nvPr/>
          </p:nvGrpSpPr>
          <p:grpSpPr>
            <a:xfrm>
              <a:off x="642019" y="9286875"/>
              <a:ext cx="708663" cy="516146"/>
              <a:chOff x="642019" y="9286875"/>
              <a:chExt cx="708663" cy="516146"/>
            </a:xfrm>
          </p:grpSpPr>
          <p:sp>
            <p:nvSpPr>
              <p:cNvPr id="200" name="Oval 199">
                <a:extLst>
                  <a:ext uri="{FF2B5EF4-FFF2-40B4-BE49-F238E27FC236}">
                    <a16:creationId xmlns:a16="http://schemas.microsoft.com/office/drawing/2014/main" id="{8D505B08-E943-4365-9E40-FEBCC52E5BC5}"/>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201" name="TextBox 200">
                <a:extLst>
                  <a:ext uri="{FF2B5EF4-FFF2-40B4-BE49-F238E27FC236}">
                    <a16:creationId xmlns:a16="http://schemas.microsoft.com/office/drawing/2014/main" id="{E3B4EF0A-2C8B-4B58-A683-CD9537B7169A}"/>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18</a:t>
                </a:r>
              </a:p>
            </p:txBody>
          </p:sp>
        </p:grpSp>
      </p:grpSp>
      <p:sp>
        <p:nvSpPr>
          <p:cNvPr id="124" name="Oval 123">
            <a:extLst>
              <a:ext uri="{FF2B5EF4-FFF2-40B4-BE49-F238E27FC236}">
                <a16:creationId xmlns:a16="http://schemas.microsoft.com/office/drawing/2014/main" id="{7D25B2DE-1051-407C-9F22-5D546B5BB805}"/>
              </a:ext>
            </a:extLst>
          </p:cNvPr>
          <p:cNvSpPr/>
          <p:nvPr/>
        </p:nvSpPr>
        <p:spPr>
          <a:xfrm>
            <a:off x="778821" y="8422993"/>
            <a:ext cx="359406" cy="359406"/>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1"/>
                </a:solidFill>
                <a:latin typeface="Artifakt Element Black" panose="020B0A03050000020004" pitchFamily="34" charset="0"/>
                <a:ea typeface="Artifakt Element Black" panose="020B0A03050000020004" pitchFamily="34" charset="0"/>
              </a:rPr>
              <a:t>P</a:t>
            </a:r>
          </a:p>
        </p:txBody>
      </p:sp>
      <p:sp>
        <p:nvSpPr>
          <p:cNvPr id="126" name="TextBox 125">
            <a:extLst>
              <a:ext uri="{FF2B5EF4-FFF2-40B4-BE49-F238E27FC236}">
                <a16:creationId xmlns:a16="http://schemas.microsoft.com/office/drawing/2014/main" id="{EDAF18D9-8C58-47DC-AF0C-C2F7119CB651}"/>
              </a:ext>
            </a:extLst>
          </p:cNvPr>
          <p:cNvSpPr txBox="1"/>
          <p:nvPr/>
        </p:nvSpPr>
        <p:spPr>
          <a:xfrm>
            <a:off x="1243209" y="8389182"/>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Parkplatz </a:t>
            </a:r>
            <a:r>
              <a:rPr lang="de-CH" sz="2400" dirty="0" err="1">
                <a:solidFill>
                  <a:srgbClr val="00112E"/>
                </a:solidFill>
                <a:latin typeface="Artifakt Element Black" panose="020B0A03050000020004" pitchFamily="34" charset="0"/>
                <a:ea typeface="Artifakt Element Black" panose="020B0A03050000020004" pitchFamily="34" charset="0"/>
              </a:rPr>
              <a:t>Brunäsch</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29" name="Rectangle 128">
            <a:hlinkClick r:id="rId22" action="ppaction://hlinksldjump"/>
            <a:extLst>
              <a:ext uri="{FF2B5EF4-FFF2-40B4-BE49-F238E27FC236}">
                <a16:creationId xmlns:a16="http://schemas.microsoft.com/office/drawing/2014/main" id="{CD3DEC63-71AF-4057-B211-17A3D95F6A77}"/>
              </a:ext>
            </a:extLst>
          </p:cNvPr>
          <p:cNvSpPr/>
          <p:nvPr/>
        </p:nvSpPr>
        <p:spPr>
          <a:xfrm>
            <a:off x="3215851" y="8210465"/>
            <a:ext cx="3439158" cy="45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33" name="Graphic 132" descr="Target with solid fill">
            <a:extLst>
              <a:ext uri="{FF2B5EF4-FFF2-40B4-BE49-F238E27FC236}">
                <a16:creationId xmlns:a16="http://schemas.microsoft.com/office/drawing/2014/main" id="{C2074C6F-3E97-45F2-BB3F-D2BB574FACD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15502" y="5683017"/>
            <a:ext cx="683593" cy="683593"/>
          </a:xfrm>
          <a:prstGeom prst="rect">
            <a:avLst/>
          </a:prstGeom>
        </p:spPr>
      </p:pic>
      <p:sp>
        <p:nvSpPr>
          <p:cNvPr id="152" name="Oval 151">
            <a:extLst>
              <a:ext uri="{FF2B5EF4-FFF2-40B4-BE49-F238E27FC236}">
                <a16:creationId xmlns:a16="http://schemas.microsoft.com/office/drawing/2014/main" id="{0397462B-DF7A-45DE-9ABF-8BA15048D165}"/>
              </a:ext>
            </a:extLst>
          </p:cNvPr>
          <p:cNvSpPr/>
          <p:nvPr/>
        </p:nvSpPr>
        <p:spPr>
          <a:xfrm>
            <a:off x="1606550" y="6076223"/>
            <a:ext cx="315512" cy="315512"/>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bg1"/>
                </a:solidFill>
                <a:latin typeface="Artifakt Element Black" panose="020B0A03050000020004" pitchFamily="34" charset="0"/>
                <a:ea typeface="Artifakt Element Black" panose="020B0A03050000020004" pitchFamily="34" charset="0"/>
              </a:rPr>
              <a:t>P</a:t>
            </a:r>
          </a:p>
        </p:txBody>
      </p:sp>
      <p:sp>
        <p:nvSpPr>
          <p:cNvPr id="135" name="Rectangle 134">
            <a:hlinkClick r:id="rId25" action="ppaction://hlinksldjump"/>
            <a:extLst>
              <a:ext uri="{FF2B5EF4-FFF2-40B4-BE49-F238E27FC236}">
                <a16:creationId xmlns:a16="http://schemas.microsoft.com/office/drawing/2014/main" id="{2A4BC6DF-34C3-4410-BF8F-E48EAD1DBD19}"/>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Rectangle 135">
            <a:hlinkClick r:id="rId22" action="ppaction://hlinksldjump"/>
            <a:extLst>
              <a:ext uri="{FF2B5EF4-FFF2-40B4-BE49-F238E27FC236}">
                <a16:creationId xmlns:a16="http://schemas.microsoft.com/office/drawing/2014/main" id="{148E2895-3209-4BC8-8AA5-6E6FE8D58449}"/>
              </a:ext>
            </a:extLst>
          </p:cNvPr>
          <p:cNvSpPr/>
          <p:nvPr/>
        </p:nvSpPr>
        <p:spPr>
          <a:xfrm>
            <a:off x="1538290" y="6028726"/>
            <a:ext cx="491443"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Rectangle 136">
            <a:hlinkClick r:id="rId26" action="ppaction://hlinksldjump"/>
            <a:extLst>
              <a:ext uri="{FF2B5EF4-FFF2-40B4-BE49-F238E27FC236}">
                <a16:creationId xmlns:a16="http://schemas.microsoft.com/office/drawing/2014/main" id="{402697F3-E96A-41D7-B551-BBB75224560D}"/>
              </a:ext>
            </a:extLst>
          </p:cNvPr>
          <p:cNvSpPr/>
          <p:nvPr/>
        </p:nvSpPr>
        <p:spPr>
          <a:xfrm>
            <a:off x="3366759" y="6029484"/>
            <a:ext cx="622774"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0058740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037E-7 -0.00039 L 0.26528 0.00104 " pathEditMode="relative" rAng="0" ptsTypes="AA">
                                      <p:cBhvr>
                                        <p:cTn id="6" dur="2000" fill="hold"/>
                                        <p:tgtEl>
                                          <p:spTgt spid="176"/>
                                        </p:tgtEl>
                                        <p:attrNameLst>
                                          <p:attrName>ppt_x</p:attrName>
                                          <p:attrName>ppt_y</p:attrName>
                                        </p:attrNameLst>
                                      </p:cBhvr>
                                      <p:rCtr x="13264" y="65"/>
                                    </p:animMotion>
                                  </p:childTnLst>
                                </p:cTn>
                              </p:par>
                              <p:par>
                                <p:cTn id="7" presetID="42" presetClass="path" presetSubtype="0" accel="50000" decel="50000" fill="hold" grpId="0" nodeType="withEffect">
                                  <p:stCondLst>
                                    <p:cond delay="0"/>
                                  </p:stCondLst>
                                  <p:childTnLst>
                                    <p:animMotion origin="layout" path="M 2.96296E-6 -2.08333E-6 L 0.26365 0.0013 " pathEditMode="relative" rAng="0" ptsTypes="AA">
                                      <p:cBhvr>
                                        <p:cTn id="8" dur="2000" fill="hold"/>
                                        <p:tgtEl>
                                          <p:spTgt spid="177"/>
                                        </p:tgtEl>
                                        <p:attrNameLst>
                                          <p:attrName>ppt_x</p:attrName>
                                          <p:attrName>ppt_y</p:attrName>
                                        </p:attrNameLst>
                                      </p:cBhvr>
                                      <p:rCtr x="13171" y="65"/>
                                    </p:animMotion>
                                  </p:childTnLst>
                                </p:cTn>
                              </p:par>
                              <p:par>
                                <p:cTn id="9" presetID="42" presetClass="path" presetSubtype="0" accel="50000" decel="50000" fill="hold" grpId="0" nodeType="withEffect">
                                  <p:stCondLst>
                                    <p:cond delay="0"/>
                                  </p:stCondLst>
                                  <p:childTnLst>
                                    <p:animMotion origin="layout" path="M -2.22222E-6 -2.70833E-6 L 0.29838 0.00117 " pathEditMode="relative" rAng="0" ptsTypes="AA">
                                      <p:cBhvr>
                                        <p:cTn id="10" dur="2000" fill="hold"/>
                                        <p:tgtEl>
                                          <p:spTgt spid="167"/>
                                        </p:tgtEl>
                                        <p:attrNameLst>
                                          <p:attrName>ppt_x</p:attrName>
                                          <p:attrName>ppt_y</p:attrName>
                                        </p:attrNameLst>
                                      </p:cBhvr>
                                      <p:rCtr x="14907" y="52"/>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78"/>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0"/>
                                        </p:tgtEl>
                                        <p:attrNameLst>
                                          <p:attrName>style.visibility</p:attrName>
                                        </p:attrNameLst>
                                      </p:cBhvr>
                                      <p:to>
                                        <p:strVal val="visible"/>
                                      </p:to>
                                    </p:set>
                                  </p:childTnLst>
                                </p:cTn>
                              </p:par>
                            </p:childTnLst>
                          </p:cTn>
                        </p:par>
                      </p:childTnLst>
                    </p:cTn>
                  </p:par>
                </p:childTnLst>
              </p:cTn>
              <p:nextCondLst>
                <p:cond evt="onClick" delay="0">
                  <p:tgtEl>
                    <p:spTgt spid="177"/>
                  </p:tgtEl>
                </p:cond>
              </p:nextCondLst>
            </p:seq>
            <p:seq concurrent="1" nextAc="seek">
              <p:cTn id="20" restart="whenNotActive" fill="hold" evtFilter="cancelBubble" nodeType="interactiveSeq">
                <p:stCondLst>
                  <p:cond evt="onClick" delay="0">
                    <p:tgtEl>
                      <p:spTgt spid="185"/>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48148E-6 -0.00039 L 0.26528 0.00104 " pathEditMode="relative" rAng="0" ptsTypes="AA">
                                      <p:cBhvr>
                                        <p:cTn id="24" dur="2000" fill="hold"/>
                                        <p:tgtEl>
                                          <p:spTgt spid="184"/>
                                        </p:tgtEl>
                                        <p:attrNameLst>
                                          <p:attrName>ppt_x</p:attrName>
                                          <p:attrName>ppt_y</p:attrName>
                                        </p:attrNameLst>
                                      </p:cBhvr>
                                      <p:rCtr x="13264" y="65"/>
                                    </p:animMotion>
                                  </p:childTnLst>
                                </p:cTn>
                              </p:par>
                              <p:par>
                                <p:cTn id="25" presetID="42" presetClass="path" presetSubtype="0" accel="50000" decel="50000" fill="hold" grpId="0" nodeType="withEffect">
                                  <p:stCondLst>
                                    <p:cond delay="0"/>
                                  </p:stCondLst>
                                  <p:childTnLst>
                                    <p:animMotion origin="layout" path="M 1.85185E-6 -4.79167E-6 L 0.26366 0.00131 " pathEditMode="relative" rAng="0" ptsTypes="AA">
                                      <p:cBhvr>
                                        <p:cTn id="26" dur="2000" fill="hold"/>
                                        <p:tgtEl>
                                          <p:spTgt spid="185"/>
                                        </p:tgtEl>
                                        <p:attrNameLst>
                                          <p:attrName>ppt_x</p:attrName>
                                          <p:attrName>ppt_y</p:attrName>
                                        </p:attrNameLst>
                                      </p:cBhvr>
                                      <p:rCtr x="13171" y="65"/>
                                    </p:animMotion>
                                  </p:childTnLst>
                                </p:cTn>
                              </p:par>
                              <p:par>
                                <p:cTn id="27" presetID="42" presetClass="path" presetSubtype="0" accel="50000" decel="50000" fill="hold" grpId="0" nodeType="withEffect">
                                  <p:stCondLst>
                                    <p:cond delay="0"/>
                                  </p:stCondLst>
                                  <p:childTnLst>
                                    <p:animMotion origin="layout" path="M -1.11111E-6 -2.70833E-6 L 0.29838 0.00117 " pathEditMode="relative" rAng="0" ptsTypes="AA">
                                      <p:cBhvr>
                                        <p:cTn id="28" dur="2000" fill="hold"/>
                                        <p:tgtEl>
                                          <p:spTgt spid="182"/>
                                        </p:tgtEl>
                                        <p:attrNameLst>
                                          <p:attrName>ppt_x</p:attrName>
                                          <p:attrName>ppt_y</p:attrName>
                                        </p:attrNameLst>
                                      </p:cBhvr>
                                      <p:rCtr x="14907" y="52"/>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88"/>
                                        </p:tgtEl>
                                        <p:attrNameLst>
                                          <p:attrName>style.visibility</p:attrName>
                                        </p:attrNameLst>
                                      </p:cBhvr>
                                      <p:to>
                                        <p:strVal val="visible"/>
                                      </p:to>
                                    </p:set>
                                  </p:childTnLst>
                                </p:cTn>
                              </p:par>
                            </p:childTnLst>
                          </p:cTn>
                        </p:par>
                      </p:childTnLst>
                    </p:cTn>
                  </p:par>
                </p:childTnLst>
              </p:cTn>
              <p:nextCondLst>
                <p:cond evt="onClick" delay="0">
                  <p:tgtEl>
                    <p:spTgt spid="185"/>
                  </p:tgtEl>
                </p:cond>
              </p:nextCondLst>
            </p:seq>
          </p:childTnLst>
        </p:cTn>
      </p:par>
    </p:tnLst>
    <p:bldLst>
      <p:bldP spid="167" grpId="0" animBg="1"/>
      <p:bldP spid="176" grpId="0" animBg="1"/>
      <p:bldP spid="177" grpId="0"/>
      <p:bldP spid="178" grpId="0" animBg="1"/>
      <p:bldP spid="179" grpId="0"/>
      <p:bldP spid="180" grpId="0"/>
      <p:bldP spid="182" grpId="0" animBg="1"/>
      <p:bldP spid="184" grpId="0" animBg="1"/>
      <p:bldP spid="185" grpId="0"/>
      <p:bldP spid="186" grpId="0" animBg="1"/>
      <p:bldP spid="187" grpId="0"/>
      <p:bldP spid="18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3"/>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E2141BF-B1BA-4FDA-8261-247FA3E53EBF}"/>
              </a:ext>
            </a:extLst>
          </p:cNvPr>
          <p:cNvGrpSpPr/>
          <p:nvPr/>
        </p:nvGrpSpPr>
        <p:grpSpPr>
          <a:xfrm rot="956507">
            <a:off x="2630372" y="3002029"/>
            <a:ext cx="1517855" cy="3302571"/>
            <a:chOff x="1777148" y="2713221"/>
            <a:chExt cx="1517855" cy="3302571"/>
          </a:xfrm>
        </p:grpSpPr>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777148" y="5911694"/>
              <a:ext cx="286005" cy="1040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A6DA798-14BC-49DB-B2D1-FB82BC78F72D}"/>
              </a:ext>
            </a:extLst>
          </p:cNvPr>
          <p:cNvGrpSpPr/>
          <p:nvPr/>
        </p:nvGrpSpPr>
        <p:grpSpPr>
          <a:xfrm>
            <a:off x="4798867" y="4621831"/>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5823" y="4515517"/>
              <a:ext cx="267130" cy="267130"/>
            </a:xfrm>
            <a:prstGeom prst="rect">
              <a:avLst/>
            </a:prstGeom>
          </p:spPr>
        </p:pic>
      </p:grpSp>
      <p:sp>
        <p:nvSpPr>
          <p:cNvPr id="23" name="Rectangle 22">
            <a:hlinkClick r:id="rId6"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01" name="Rectangle 100">
            <a:hlinkClick r:id="rId9"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414885" y="6024499"/>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55571" y="6610425"/>
            <a:ext cx="5909086" cy="503845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sp>
        <p:nvSpPr>
          <p:cNvPr id="82" name="Rectangle 81">
            <a:hlinkClick r:id="rId10"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TextBox 154">
            <a:extLst>
              <a:ext uri="{FF2B5EF4-FFF2-40B4-BE49-F238E27FC236}">
                <a16:creationId xmlns:a16="http://schemas.microsoft.com/office/drawing/2014/main" id="{F2238978-1440-415B-92B9-63EB43152C4A}"/>
              </a:ext>
            </a:extLst>
          </p:cNvPr>
          <p:cNvSpPr txBox="1"/>
          <p:nvPr/>
        </p:nvSpPr>
        <p:spPr>
          <a:xfrm>
            <a:off x="627877" y="6605804"/>
            <a:ext cx="4953912" cy="1569660"/>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Route Bushaltestelle Stockerstrasse</a:t>
            </a:r>
          </a:p>
          <a:p>
            <a:endParaRPr lang="de-CH" sz="3200" dirty="0">
              <a:solidFill>
                <a:srgbClr val="00112E"/>
              </a:solidFill>
              <a:latin typeface="Artifakt Element Black" panose="020B0A03050000020004" pitchFamily="34" charset="0"/>
              <a:ea typeface="Artifakt Element Black" panose="020B0A03050000020004" pitchFamily="34" charset="0"/>
            </a:endParaRPr>
          </a:p>
        </p:txBody>
      </p:sp>
      <p:sp>
        <p:nvSpPr>
          <p:cNvPr id="12" name="Freeform: Shape 11">
            <a:extLst>
              <a:ext uri="{FF2B5EF4-FFF2-40B4-BE49-F238E27FC236}">
                <a16:creationId xmlns:a16="http://schemas.microsoft.com/office/drawing/2014/main" id="{7DADDF12-38A4-4759-9687-94EAC25F684C}"/>
              </a:ext>
            </a:extLst>
          </p:cNvPr>
          <p:cNvSpPr/>
          <p:nvPr/>
        </p:nvSpPr>
        <p:spPr>
          <a:xfrm>
            <a:off x="2393950" y="3333750"/>
            <a:ext cx="3187700" cy="28384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7700" h="2838450">
                <a:moveTo>
                  <a:pt x="1949450" y="0"/>
                </a:moveTo>
                <a:cubicBezTo>
                  <a:pt x="1989538" y="120265"/>
                  <a:pt x="2032359" y="227623"/>
                  <a:pt x="2057400" y="349250"/>
                </a:cubicBezTo>
                <a:cubicBezTo>
                  <a:pt x="2097321" y="543152"/>
                  <a:pt x="2053465" y="384311"/>
                  <a:pt x="2101850" y="577850"/>
                </a:cubicBezTo>
                <a:cubicBezTo>
                  <a:pt x="2117221" y="639336"/>
                  <a:pt x="2133137" y="714362"/>
                  <a:pt x="2171700" y="768350"/>
                </a:cubicBezTo>
                <a:cubicBezTo>
                  <a:pt x="2187359" y="790273"/>
                  <a:pt x="2209264" y="807002"/>
                  <a:pt x="2228850" y="825500"/>
                </a:cubicBezTo>
                <a:cubicBezTo>
                  <a:pt x="2247380" y="843001"/>
                  <a:pt x="2264941" y="861942"/>
                  <a:pt x="2286000" y="876300"/>
                </a:cubicBezTo>
                <a:cubicBezTo>
                  <a:pt x="2490990" y="1016066"/>
                  <a:pt x="2507911" y="835523"/>
                  <a:pt x="2844800" y="1130300"/>
                </a:cubicBezTo>
                <a:cubicBezTo>
                  <a:pt x="2861733" y="1145117"/>
                  <a:pt x="2877009" y="1162075"/>
                  <a:pt x="2895600" y="1174750"/>
                </a:cubicBezTo>
                <a:cubicBezTo>
                  <a:pt x="2923799" y="1193977"/>
                  <a:pt x="2957759" y="1204342"/>
                  <a:pt x="2984500" y="1225550"/>
                </a:cubicBezTo>
                <a:cubicBezTo>
                  <a:pt x="3060741" y="1286017"/>
                  <a:pt x="3097964" y="1335543"/>
                  <a:pt x="3136900" y="1422400"/>
                </a:cubicBezTo>
                <a:cubicBezTo>
                  <a:pt x="3148677" y="1448671"/>
                  <a:pt x="3155317" y="1477020"/>
                  <a:pt x="3162300" y="1504950"/>
                </a:cubicBezTo>
                <a:cubicBezTo>
                  <a:pt x="3175088" y="1556100"/>
                  <a:pt x="3182024" y="1634503"/>
                  <a:pt x="3187700" y="1682750"/>
                </a:cubicBezTo>
                <a:cubicBezTo>
                  <a:pt x="3185583" y="1748367"/>
                  <a:pt x="3184141" y="1814009"/>
                  <a:pt x="3181350" y="1879600"/>
                </a:cubicBezTo>
                <a:cubicBezTo>
                  <a:pt x="3179907" y="1913502"/>
                  <a:pt x="3179799" y="1947608"/>
                  <a:pt x="3175000" y="1981200"/>
                </a:cubicBezTo>
                <a:cubicBezTo>
                  <a:pt x="3171297" y="2007119"/>
                  <a:pt x="3168271" y="2034298"/>
                  <a:pt x="3155950" y="2057400"/>
                </a:cubicBezTo>
                <a:cubicBezTo>
                  <a:pt x="3133833" y="2098868"/>
                  <a:pt x="3100965" y="2133635"/>
                  <a:pt x="3073400" y="2171700"/>
                </a:cubicBezTo>
                <a:cubicBezTo>
                  <a:pt x="2950489" y="2341435"/>
                  <a:pt x="3092296" y="2149852"/>
                  <a:pt x="2971800" y="2298700"/>
                </a:cubicBezTo>
                <a:cubicBezTo>
                  <a:pt x="2910375" y="2374578"/>
                  <a:pt x="2923668" y="2378811"/>
                  <a:pt x="2844800" y="2438400"/>
                </a:cubicBezTo>
                <a:cubicBezTo>
                  <a:pt x="2774516" y="2491504"/>
                  <a:pt x="2695194" y="2532792"/>
                  <a:pt x="2628900" y="2590800"/>
                </a:cubicBezTo>
                <a:cubicBezTo>
                  <a:pt x="2611270" y="2606227"/>
                  <a:pt x="2529659" y="2689497"/>
                  <a:pt x="2482850" y="2705100"/>
                </a:cubicBezTo>
                <a:cubicBezTo>
                  <a:pt x="2460399" y="2712584"/>
                  <a:pt x="2435958" y="2712060"/>
                  <a:pt x="2413000" y="2717800"/>
                </a:cubicBezTo>
                <a:cubicBezTo>
                  <a:pt x="2376612" y="2726897"/>
                  <a:pt x="2341803" y="2742063"/>
                  <a:pt x="2305050" y="2749550"/>
                </a:cubicBezTo>
                <a:cubicBezTo>
                  <a:pt x="2146176" y="2781913"/>
                  <a:pt x="2089883" y="2785568"/>
                  <a:pt x="1949450" y="2800350"/>
                </a:cubicBezTo>
                <a:cubicBezTo>
                  <a:pt x="1829091" y="2791092"/>
                  <a:pt x="1879561" y="2800514"/>
                  <a:pt x="1733550" y="2755900"/>
                </a:cubicBezTo>
                <a:cubicBezTo>
                  <a:pt x="1701543" y="2746120"/>
                  <a:pt x="1670192" y="2734297"/>
                  <a:pt x="1638300" y="2724150"/>
                </a:cubicBezTo>
                <a:cubicBezTo>
                  <a:pt x="1623616" y="2719478"/>
                  <a:pt x="1609188" y="2712934"/>
                  <a:pt x="1593850" y="2711450"/>
                </a:cubicBezTo>
                <a:cubicBezTo>
                  <a:pt x="1543242" y="2706552"/>
                  <a:pt x="1492250" y="2707217"/>
                  <a:pt x="1441450" y="2705100"/>
                </a:cubicBezTo>
                <a:cubicBezTo>
                  <a:pt x="1260059" y="2635334"/>
                  <a:pt x="1333553" y="2655901"/>
                  <a:pt x="1225550" y="2628900"/>
                </a:cubicBezTo>
                <a:cubicBezTo>
                  <a:pt x="1168400" y="2635250"/>
                  <a:pt x="1107217" y="2625926"/>
                  <a:pt x="1054100" y="2647950"/>
                </a:cubicBezTo>
                <a:cubicBezTo>
                  <a:pt x="1015388" y="2664001"/>
                  <a:pt x="994833" y="2707217"/>
                  <a:pt x="965200" y="2736850"/>
                </a:cubicBezTo>
                <a:cubicBezTo>
                  <a:pt x="948267" y="2753783"/>
                  <a:pt x="936823" y="2779242"/>
                  <a:pt x="914400" y="2787650"/>
                </a:cubicBezTo>
                <a:cubicBezTo>
                  <a:pt x="898751" y="2793519"/>
                  <a:pt x="820851" y="2823446"/>
                  <a:pt x="806450" y="2825750"/>
                </a:cubicBezTo>
                <a:cubicBezTo>
                  <a:pt x="790097" y="2828366"/>
                  <a:pt x="579413" y="2838372"/>
                  <a:pt x="577850" y="2838450"/>
                </a:cubicBezTo>
                <a:cubicBezTo>
                  <a:pt x="514350" y="2836333"/>
                  <a:pt x="450677" y="2837235"/>
                  <a:pt x="387350" y="2832100"/>
                </a:cubicBezTo>
                <a:cubicBezTo>
                  <a:pt x="371991" y="2830855"/>
                  <a:pt x="357849" y="2823137"/>
                  <a:pt x="342900" y="2819400"/>
                </a:cubicBezTo>
                <a:cubicBezTo>
                  <a:pt x="183562" y="2779566"/>
                  <a:pt x="357058" y="2828353"/>
                  <a:pt x="254000" y="2794000"/>
                </a:cubicBezTo>
                <a:cubicBezTo>
                  <a:pt x="239381" y="2789127"/>
                  <a:pt x="224169" y="2786173"/>
                  <a:pt x="209550" y="2781300"/>
                </a:cubicBezTo>
                <a:cubicBezTo>
                  <a:pt x="164373" y="2766241"/>
                  <a:pt x="88925" y="2734146"/>
                  <a:pt x="57150" y="2711450"/>
                </a:cubicBezTo>
                <a:cubicBezTo>
                  <a:pt x="8849" y="2676949"/>
                  <a:pt x="28986" y="2687843"/>
                  <a:pt x="0" y="267335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6" name="Group 155">
            <a:extLst>
              <a:ext uri="{FF2B5EF4-FFF2-40B4-BE49-F238E27FC236}">
                <a16:creationId xmlns:a16="http://schemas.microsoft.com/office/drawing/2014/main" id="{237DA5B0-E396-48B4-BAD1-6F33F3765782}"/>
              </a:ext>
            </a:extLst>
          </p:cNvPr>
          <p:cNvGrpSpPr/>
          <p:nvPr/>
        </p:nvGrpSpPr>
        <p:grpSpPr>
          <a:xfrm rot="19595975">
            <a:off x="940144" y="3817124"/>
            <a:ext cx="1032542" cy="2169351"/>
            <a:chOff x="1746931" y="2745379"/>
            <a:chExt cx="1507867" cy="3266295"/>
          </a:xfrm>
        </p:grpSpPr>
        <p:cxnSp>
          <p:nvCxnSpPr>
            <p:cNvPr id="157" name="Straight Connector 156">
              <a:extLst>
                <a:ext uri="{FF2B5EF4-FFF2-40B4-BE49-F238E27FC236}">
                  <a16:creationId xmlns:a16="http://schemas.microsoft.com/office/drawing/2014/main" id="{F1C8F9F1-70D6-4255-A586-D66426FD7227}"/>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61CE9-6EC9-4021-AE59-0DC3776AA594}"/>
                </a:ext>
              </a:extLst>
            </p:cNvPr>
            <p:cNvCxnSpPr>
              <a:cxnSpLocks/>
            </p:cNvCxnSpPr>
            <p:nvPr/>
          </p:nvCxnSpPr>
          <p:spPr>
            <a:xfrm rot="2004025" flipV="1">
              <a:off x="2892012" y="2745379"/>
              <a:ext cx="362786" cy="929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A194AF-0B9E-493D-859D-8C134F237195}"/>
                </a:ext>
              </a:extLst>
            </p:cNvPr>
            <p:cNvCxnSpPr>
              <a:cxnSpLocks/>
            </p:cNvCxnSpPr>
            <p:nvPr/>
          </p:nvCxnSpPr>
          <p:spPr>
            <a:xfrm rot="2004025" flipV="1">
              <a:off x="1746931" y="5919986"/>
              <a:ext cx="357833" cy="916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7D7E9CB-F2E3-4409-93BB-000695CBD16A}"/>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E42620A-0829-4392-A038-71963B26EBB6}"/>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B48167F-B799-45EC-B257-679E7E62DF36}"/>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1B964EF-7102-4514-83F3-3CFA70CEF84A}"/>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7DF4EE-707A-4D5F-AE3B-87DDA2DA27C6}"/>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DF249657-54A8-44E0-A33D-87B1AEA3E42A}"/>
                  </a:ext>
                </a:extLst>
              </p14:cNvPr>
              <p14:cNvContentPartPr/>
              <p14:nvPr/>
            </p14:nvContentPartPr>
            <p14:xfrm>
              <a:off x="2346530" y="3328680"/>
              <a:ext cx="2227320" cy="2701800"/>
            </p14:xfrm>
          </p:contentPart>
        </mc:Choice>
        <mc:Fallback xmlns="">
          <p:pic>
            <p:nvPicPr>
              <p:cNvPr id="43" name="Ink 42">
                <a:extLst>
                  <a:ext uri="{FF2B5EF4-FFF2-40B4-BE49-F238E27FC236}">
                    <a16:creationId xmlns:a16="http://schemas.microsoft.com/office/drawing/2014/main" id="{DF249657-54A8-44E0-A33D-87B1AEA3E42A}"/>
                  </a:ext>
                </a:extLst>
              </p:cNvPr>
              <p:cNvPicPr/>
              <p:nvPr/>
            </p:nvPicPr>
            <p:blipFill>
              <a:blip r:embed="rId14"/>
              <a:stretch>
                <a:fillRect/>
              </a:stretch>
            </p:blipFill>
            <p:spPr>
              <a:xfrm>
                <a:off x="2318090" y="3300236"/>
                <a:ext cx="2284200" cy="2758688"/>
              </a:xfrm>
              <a:prstGeom prst="rect">
                <a:avLst/>
              </a:prstGeom>
            </p:spPr>
          </p:pic>
        </mc:Fallback>
      </mc:AlternateContent>
      <p:sp>
        <p:nvSpPr>
          <p:cNvPr id="10" name="Freeform: Shape 9">
            <a:extLst>
              <a:ext uri="{FF2B5EF4-FFF2-40B4-BE49-F238E27FC236}">
                <a16:creationId xmlns:a16="http://schemas.microsoft.com/office/drawing/2014/main" id="{8941CB59-ECB6-4078-B737-0D672FD43DEE}"/>
              </a:ext>
            </a:extLst>
          </p:cNvPr>
          <p:cNvSpPr/>
          <p:nvPr/>
        </p:nvSpPr>
        <p:spPr>
          <a:xfrm>
            <a:off x="2362199" y="3019882"/>
            <a:ext cx="1833563" cy="1501318"/>
          </a:xfrm>
          <a:custGeom>
            <a:avLst/>
            <a:gdLst>
              <a:gd name="connsiteX0" fmla="*/ 1809750 w 1809750"/>
              <a:gd name="connsiteY0" fmla="*/ 146050 h 1371600"/>
              <a:gd name="connsiteX1" fmla="*/ 1676400 w 1809750"/>
              <a:gd name="connsiteY1" fmla="*/ 139700 h 1371600"/>
              <a:gd name="connsiteX2" fmla="*/ 1174750 w 1809750"/>
              <a:gd name="connsiteY2" fmla="*/ 12700 h 1371600"/>
              <a:gd name="connsiteX3" fmla="*/ 984250 w 1809750"/>
              <a:gd name="connsiteY3" fmla="*/ 0 h 1371600"/>
              <a:gd name="connsiteX4" fmla="*/ 908050 w 1809750"/>
              <a:gd name="connsiteY4" fmla="*/ 19050 h 1371600"/>
              <a:gd name="connsiteX5" fmla="*/ 812800 w 1809750"/>
              <a:gd name="connsiteY5" fmla="*/ 76200 h 1371600"/>
              <a:gd name="connsiteX6" fmla="*/ 762000 w 1809750"/>
              <a:gd name="connsiteY6" fmla="*/ 133350 h 1371600"/>
              <a:gd name="connsiteX7" fmla="*/ 679450 w 1809750"/>
              <a:gd name="connsiteY7" fmla="*/ 279400 h 1371600"/>
              <a:gd name="connsiteX8" fmla="*/ 654050 w 1809750"/>
              <a:gd name="connsiteY8" fmla="*/ 355600 h 1371600"/>
              <a:gd name="connsiteX9" fmla="*/ 635000 w 1809750"/>
              <a:gd name="connsiteY9" fmla="*/ 533400 h 1371600"/>
              <a:gd name="connsiteX10" fmla="*/ 609600 w 1809750"/>
              <a:gd name="connsiteY10" fmla="*/ 622300 h 1371600"/>
              <a:gd name="connsiteX11" fmla="*/ 527050 w 1809750"/>
              <a:gd name="connsiteY11" fmla="*/ 762000 h 1371600"/>
              <a:gd name="connsiteX12" fmla="*/ 501650 w 1809750"/>
              <a:gd name="connsiteY12" fmla="*/ 812800 h 1371600"/>
              <a:gd name="connsiteX13" fmla="*/ 444500 w 1809750"/>
              <a:gd name="connsiteY13" fmla="*/ 844550 h 1371600"/>
              <a:gd name="connsiteX14" fmla="*/ 247650 w 1809750"/>
              <a:gd name="connsiteY14" fmla="*/ 889000 h 1371600"/>
              <a:gd name="connsiteX15" fmla="*/ 63500 w 1809750"/>
              <a:gd name="connsiteY15" fmla="*/ 920750 h 1371600"/>
              <a:gd name="connsiteX16" fmla="*/ 44450 w 1809750"/>
              <a:gd name="connsiteY16" fmla="*/ 958850 h 1371600"/>
              <a:gd name="connsiteX17" fmla="*/ 31750 w 1809750"/>
              <a:gd name="connsiteY17" fmla="*/ 1066800 h 1371600"/>
              <a:gd name="connsiteX18" fmla="*/ 25400 w 1809750"/>
              <a:gd name="connsiteY18" fmla="*/ 1130300 h 1371600"/>
              <a:gd name="connsiteX19" fmla="*/ 19050 w 1809750"/>
              <a:gd name="connsiteY19" fmla="*/ 1162050 h 1371600"/>
              <a:gd name="connsiteX20" fmla="*/ 6350 w 1809750"/>
              <a:gd name="connsiteY20" fmla="*/ 1257300 h 1371600"/>
              <a:gd name="connsiteX21" fmla="*/ 0 w 1809750"/>
              <a:gd name="connsiteY21"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0" h="1371600">
                <a:moveTo>
                  <a:pt x="1809750" y="146050"/>
                </a:moveTo>
                <a:cubicBezTo>
                  <a:pt x="1765300" y="143933"/>
                  <a:pt x="1719950" y="148846"/>
                  <a:pt x="1676400" y="139700"/>
                </a:cubicBezTo>
                <a:cubicBezTo>
                  <a:pt x="1507590" y="104250"/>
                  <a:pt x="1346860" y="24174"/>
                  <a:pt x="1174750" y="12700"/>
                </a:cubicBezTo>
                <a:lnTo>
                  <a:pt x="984250" y="0"/>
                </a:lnTo>
                <a:cubicBezTo>
                  <a:pt x="958850" y="6350"/>
                  <a:pt x="931975" y="8417"/>
                  <a:pt x="908050" y="19050"/>
                </a:cubicBezTo>
                <a:cubicBezTo>
                  <a:pt x="874215" y="34088"/>
                  <a:pt x="841959" y="53380"/>
                  <a:pt x="812800" y="76200"/>
                </a:cubicBezTo>
                <a:cubicBezTo>
                  <a:pt x="792728" y="91908"/>
                  <a:pt x="777293" y="112960"/>
                  <a:pt x="762000" y="133350"/>
                </a:cubicBezTo>
                <a:cubicBezTo>
                  <a:pt x="734012" y="170668"/>
                  <a:pt x="697265" y="236644"/>
                  <a:pt x="679450" y="279400"/>
                </a:cubicBezTo>
                <a:cubicBezTo>
                  <a:pt x="669152" y="304114"/>
                  <a:pt x="662517" y="330200"/>
                  <a:pt x="654050" y="355600"/>
                </a:cubicBezTo>
                <a:cubicBezTo>
                  <a:pt x="649843" y="410297"/>
                  <a:pt x="646010" y="480187"/>
                  <a:pt x="635000" y="533400"/>
                </a:cubicBezTo>
                <a:cubicBezTo>
                  <a:pt x="628756" y="563580"/>
                  <a:pt x="620663" y="593535"/>
                  <a:pt x="609600" y="622300"/>
                </a:cubicBezTo>
                <a:cubicBezTo>
                  <a:pt x="576468" y="708444"/>
                  <a:pt x="572753" y="687214"/>
                  <a:pt x="527050" y="762000"/>
                </a:cubicBezTo>
                <a:cubicBezTo>
                  <a:pt x="517178" y="778154"/>
                  <a:pt x="515037" y="799413"/>
                  <a:pt x="501650" y="812800"/>
                </a:cubicBezTo>
                <a:cubicBezTo>
                  <a:pt x="486240" y="828210"/>
                  <a:pt x="464447" y="835773"/>
                  <a:pt x="444500" y="844550"/>
                </a:cubicBezTo>
                <a:cubicBezTo>
                  <a:pt x="335982" y="892298"/>
                  <a:pt x="358864" y="881586"/>
                  <a:pt x="247650" y="889000"/>
                </a:cubicBezTo>
                <a:cubicBezTo>
                  <a:pt x="186267" y="899583"/>
                  <a:pt x="122406" y="900501"/>
                  <a:pt x="63500" y="920750"/>
                </a:cubicBezTo>
                <a:cubicBezTo>
                  <a:pt x="50072" y="925366"/>
                  <a:pt x="47466" y="944975"/>
                  <a:pt x="44450" y="958850"/>
                </a:cubicBezTo>
                <a:cubicBezTo>
                  <a:pt x="36753" y="994255"/>
                  <a:pt x="35751" y="1030790"/>
                  <a:pt x="31750" y="1066800"/>
                </a:cubicBezTo>
                <a:cubicBezTo>
                  <a:pt x="29401" y="1087942"/>
                  <a:pt x="28211" y="1109214"/>
                  <a:pt x="25400" y="1130300"/>
                </a:cubicBezTo>
                <a:cubicBezTo>
                  <a:pt x="23974" y="1140998"/>
                  <a:pt x="20576" y="1151366"/>
                  <a:pt x="19050" y="1162050"/>
                </a:cubicBezTo>
                <a:cubicBezTo>
                  <a:pt x="-4265" y="1325258"/>
                  <a:pt x="26292" y="1137647"/>
                  <a:pt x="6350" y="1257300"/>
                </a:cubicBezTo>
                <a:cubicBezTo>
                  <a:pt x="-124" y="1367363"/>
                  <a:pt x="0" y="1329204"/>
                  <a:pt x="0" y="137160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Freeform: Shape 1">
            <a:extLst>
              <a:ext uri="{FF2B5EF4-FFF2-40B4-BE49-F238E27FC236}">
                <a16:creationId xmlns:a16="http://schemas.microsoft.com/office/drawing/2014/main" id="{3CCFA3C2-D704-4F3D-A4A8-01FA1087A6A4}"/>
              </a:ext>
            </a:extLst>
          </p:cNvPr>
          <p:cNvSpPr/>
          <p:nvPr/>
        </p:nvSpPr>
        <p:spPr>
          <a:xfrm>
            <a:off x="1333500" y="3803641"/>
            <a:ext cx="1054100" cy="2181203"/>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4100" h="225425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76290" y="1405872"/>
                  <a:pt x="965200" y="1435109"/>
                </a:cubicBezTo>
                <a:cubicBezTo>
                  <a:pt x="888974" y="1636070"/>
                  <a:pt x="993498" y="1371869"/>
                  <a:pt x="908050" y="1574809"/>
                </a:cubicBezTo>
                <a:cubicBezTo>
                  <a:pt x="901032" y="1591477"/>
                  <a:pt x="897574" y="1609686"/>
                  <a:pt x="889000" y="1625609"/>
                </a:cubicBezTo>
                <a:cubicBezTo>
                  <a:pt x="867831" y="1664923"/>
                  <a:pt x="857438" y="1716936"/>
                  <a:pt x="819150" y="1739909"/>
                </a:cubicBezTo>
                <a:cubicBezTo>
                  <a:pt x="808567" y="1746259"/>
                  <a:pt x="796574" y="1750703"/>
                  <a:pt x="787400" y="1758959"/>
                </a:cubicBezTo>
                <a:cubicBezTo>
                  <a:pt x="770732" y="1773961"/>
                  <a:pt x="728909" y="1834228"/>
                  <a:pt x="717550" y="1847859"/>
                </a:cubicBezTo>
                <a:cubicBezTo>
                  <a:pt x="699320" y="1869736"/>
                  <a:pt x="678357" y="1889258"/>
                  <a:pt x="660400" y="1911359"/>
                </a:cubicBezTo>
                <a:cubicBezTo>
                  <a:pt x="633015" y="1945064"/>
                  <a:pt x="634209" y="1956995"/>
                  <a:pt x="609600" y="1993909"/>
                </a:cubicBezTo>
                <a:cubicBezTo>
                  <a:pt x="474591" y="2196422"/>
                  <a:pt x="668091" y="1887957"/>
                  <a:pt x="539750" y="2101859"/>
                </a:cubicBezTo>
                <a:cubicBezTo>
                  <a:pt x="531897" y="2114947"/>
                  <a:pt x="521586" y="2126520"/>
                  <a:pt x="514350" y="2139959"/>
                </a:cubicBezTo>
                <a:cubicBezTo>
                  <a:pt x="506707" y="2154152"/>
                  <a:pt x="503298" y="2170413"/>
                  <a:pt x="495300" y="2184409"/>
                </a:cubicBezTo>
                <a:cubicBezTo>
                  <a:pt x="486266" y="2200218"/>
                  <a:pt x="473326" y="2213497"/>
                  <a:pt x="463550" y="2228859"/>
                </a:cubicBezTo>
                <a:cubicBezTo>
                  <a:pt x="458468" y="2236845"/>
                  <a:pt x="450850" y="2254259"/>
                  <a:pt x="450850" y="2254259"/>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BFAD8D4F-C210-4A04-847E-B98CB3848B28}"/>
              </a:ext>
            </a:extLst>
          </p:cNvPr>
          <p:cNvSpPr/>
          <p:nvPr/>
        </p:nvSpPr>
        <p:spPr>
          <a:xfrm>
            <a:off x="952500" y="3869678"/>
            <a:ext cx="606264" cy="2152777"/>
          </a:xfrm>
          <a:custGeom>
            <a:avLst/>
            <a:gdLst>
              <a:gd name="connsiteX0" fmla="*/ 76200 w 565150"/>
              <a:gd name="connsiteY0" fmla="*/ 0 h 2190971"/>
              <a:gd name="connsiteX1" fmla="*/ 31750 w 565150"/>
              <a:gd name="connsiteY1" fmla="*/ 12700 h 2190971"/>
              <a:gd name="connsiteX2" fmla="*/ 6350 w 565150"/>
              <a:gd name="connsiteY2" fmla="*/ 101600 h 2190971"/>
              <a:gd name="connsiteX3" fmla="*/ 12700 w 565150"/>
              <a:gd name="connsiteY3" fmla="*/ 387350 h 2190971"/>
              <a:gd name="connsiteX4" fmla="*/ 19050 w 565150"/>
              <a:gd name="connsiteY4" fmla="*/ 495300 h 2190971"/>
              <a:gd name="connsiteX5" fmla="*/ 25400 w 565150"/>
              <a:gd name="connsiteY5" fmla="*/ 615950 h 2190971"/>
              <a:gd name="connsiteX6" fmla="*/ 50800 w 565150"/>
              <a:gd name="connsiteY6" fmla="*/ 908050 h 2190971"/>
              <a:gd name="connsiteX7" fmla="*/ 63500 w 565150"/>
              <a:gd name="connsiteY7" fmla="*/ 984250 h 2190971"/>
              <a:gd name="connsiteX8" fmla="*/ 69850 w 565150"/>
              <a:gd name="connsiteY8" fmla="*/ 1098550 h 2190971"/>
              <a:gd name="connsiteX9" fmla="*/ 69850 w 565150"/>
              <a:gd name="connsiteY9" fmla="*/ 1257300 h 2190971"/>
              <a:gd name="connsiteX10" fmla="*/ 44450 w 565150"/>
              <a:gd name="connsiteY10" fmla="*/ 1333500 h 2190971"/>
              <a:gd name="connsiteX11" fmla="*/ 0 w 565150"/>
              <a:gd name="connsiteY11" fmla="*/ 1517650 h 2190971"/>
              <a:gd name="connsiteX12" fmla="*/ 6350 w 565150"/>
              <a:gd name="connsiteY12" fmla="*/ 1612900 h 2190971"/>
              <a:gd name="connsiteX13" fmla="*/ 120650 w 565150"/>
              <a:gd name="connsiteY13" fmla="*/ 1790700 h 2190971"/>
              <a:gd name="connsiteX14" fmla="*/ 203200 w 565150"/>
              <a:gd name="connsiteY14" fmla="*/ 1847850 h 2190971"/>
              <a:gd name="connsiteX15" fmla="*/ 260350 w 565150"/>
              <a:gd name="connsiteY15" fmla="*/ 1898650 h 2190971"/>
              <a:gd name="connsiteX16" fmla="*/ 361950 w 565150"/>
              <a:gd name="connsiteY16" fmla="*/ 2006600 h 2190971"/>
              <a:gd name="connsiteX17" fmla="*/ 368300 w 565150"/>
              <a:gd name="connsiteY17" fmla="*/ 2025650 h 2190971"/>
              <a:gd name="connsiteX18" fmla="*/ 450850 w 565150"/>
              <a:gd name="connsiteY18" fmla="*/ 2127250 h 2190971"/>
              <a:gd name="connsiteX19" fmla="*/ 469900 w 565150"/>
              <a:gd name="connsiteY19" fmla="*/ 2165350 h 2190971"/>
              <a:gd name="connsiteX20" fmla="*/ 514350 w 565150"/>
              <a:gd name="connsiteY20" fmla="*/ 2184400 h 2190971"/>
              <a:gd name="connsiteX21" fmla="*/ 565150 w 565150"/>
              <a:gd name="connsiteY21" fmla="*/ 2190750 h 219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150" h="2190971">
                <a:moveTo>
                  <a:pt x="76200" y="0"/>
                </a:moveTo>
                <a:cubicBezTo>
                  <a:pt x="61383" y="4233"/>
                  <a:pt x="40480" y="2"/>
                  <a:pt x="31750" y="12700"/>
                </a:cubicBezTo>
                <a:cubicBezTo>
                  <a:pt x="14290" y="38096"/>
                  <a:pt x="6350" y="101600"/>
                  <a:pt x="6350" y="101600"/>
                </a:cubicBezTo>
                <a:cubicBezTo>
                  <a:pt x="8467" y="196850"/>
                  <a:pt x="9628" y="292126"/>
                  <a:pt x="12700" y="387350"/>
                </a:cubicBezTo>
                <a:cubicBezTo>
                  <a:pt x="13862" y="423377"/>
                  <a:pt x="17051" y="459310"/>
                  <a:pt x="19050" y="495300"/>
                </a:cubicBezTo>
                <a:cubicBezTo>
                  <a:pt x="21284" y="535510"/>
                  <a:pt x="22779" y="575763"/>
                  <a:pt x="25400" y="615950"/>
                </a:cubicBezTo>
                <a:cubicBezTo>
                  <a:pt x="31180" y="704571"/>
                  <a:pt x="39092" y="817315"/>
                  <a:pt x="50800" y="908050"/>
                </a:cubicBezTo>
                <a:cubicBezTo>
                  <a:pt x="54095" y="933589"/>
                  <a:pt x="59267" y="958850"/>
                  <a:pt x="63500" y="984250"/>
                </a:cubicBezTo>
                <a:cubicBezTo>
                  <a:pt x="65617" y="1022350"/>
                  <a:pt x="67393" y="1060470"/>
                  <a:pt x="69850" y="1098550"/>
                </a:cubicBezTo>
                <a:cubicBezTo>
                  <a:pt x="74967" y="1177861"/>
                  <a:pt x="81436" y="1180059"/>
                  <a:pt x="69850" y="1257300"/>
                </a:cubicBezTo>
                <a:cubicBezTo>
                  <a:pt x="47178" y="1408449"/>
                  <a:pt x="69119" y="1243047"/>
                  <a:pt x="44450" y="1333500"/>
                </a:cubicBezTo>
                <a:cubicBezTo>
                  <a:pt x="27835" y="1394421"/>
                  <a:pt x="0" y="1517650"/>
                  <a:pt x="0" y="1517650"/>
                </a:cubicBezTo>
                <a:cubicBezTo>
                  <a:pt x="2117" y="1549400"/>
                  <a:pt x="-3713" y="1582712"/>
                  <a:pt x="6350" y="1612900"/>
                </a:cubicBezTo>
                <a:cubicBezTo>
                  <a:pt x="18434" y="1649152"/>
                  <a:pt x="82787" y="1756443"/>
                  <a:pt x="120650" y="1790700"/>
                </a:cubicBezTo>
                <a:cubicBezTo>
                  <a:pt x="145467" y="1813154"/>
                  <a:pt x="176718" y="1827386"/>
                  <a:pt x="203200" y="1847850"/>
                </a:cubicBezTo>
                <a:cubicBezTo>
                  <a:pt x="223368" y="1863435"/>
                  <a:pt x="241871" y="1881095"/>
                  <a:pt x="260350" y="1898650"/>
                </a:cubicBezTo>
                <a:cubicBezTo>
                  <a:pt x="325582" y="1960620"/>
                  <a:pt x="317308" y="1953029"/>
                  <a:pt x="361950" y="2006600"/>
                </a:cubicBezTo>
                <a:cubicBezTo>
                  <a:pt x="364067" y="2012950"/>
                  <a:pt x="364706" y="2020003"/>
                  <a:pt x="368300" y="2025650"/>
                </a:cubicBezTo>
                <a:cubicBezTo>
                  <a:pt x="430624" y="2123588"/>
                  <a:pt x="381062" y="2029547"/>
                  <a:pt x="450850" y="2127250"/>
                </a:cubicBezTo>
                <a:cubicBezTo>
                  <a:pt x="459103" y="2138804"/>
                  <a:pt x="459346" y="2155851"/>
                  <a:pt x="469900" y="2165350"/>
                </a:cubicBezTo>
                <a:cubicBezTo>
                  <a:pt x="481882" y="2176134"/>
                  <a:pt x="499200" y="2178891"/>
                  <a:pt x="514350" y="2184400"/>
                </a:cubicBezTo>
                <a:cubicBezTo>
                  <a:pt x="537460" y="2192803"/>
                  <a:pt x="541213" y="2190750"/>
                  <a:pt x="565150" y="2190750"/>
                </a:cubicBezTo>
              </a:path>
            </a:pathLst>
          </a:cu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7" name="Straight Connector 46">
            <a:extLst>
              <a:ext uri="{FF2B5EF4-FFF2-40B4-BE49-F238E27FC236}">
                <a16:creationId xmlns:a16="http://schemas.microsoft.com/office/drawing/2014/main" id="{8678C4F0-ED55-4FE8-9001-B3B045B3126A}"/>
              </a:ext>
            </a:extLst>
          </p:cNvPr>
          <p:cNvCxnSpPr>
            <a:cxnSpLocks/>
            <a:stCxn id="5" idx="4"/>
            <a:endCxn id="2" idx="30"/>
          </p:cNvCxnSpPr>
          <p:nvPr/>
        </p:nvCxnSpPr>
        <p:spPr>
          <a:xfrm flipH="1">
            <a:off x="1784350" y="5969000"/>
            <a:ext cx="468629" cy="15844"/>
          </a:xfrm>
          <a:prstGeom prst="line">
            <a:avLst/>
          </a:prstGeom>
          <a:ln w="57150">
            <a:solidFill>
              <a:srgbClr val="0077BA"/>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BE3C305D-20C6-4811-9AA5-92F212A3B3C5}"/>
              </a:ext>
            </a:extLst>
          </p:cNvPr>
          <p:cNvSpPr/>
          <p:nvPr/>
        </p:nvSpPr>
        <p:spPr>
          <a:xfrm>
            <a:off x="2241549" y="5240740"/>
            <a:ext cx="45719" cy="728260"/>
          </a:xfrm>
          <a:custGeom>
            <a:avLst/>
            <a:gdLst>
              <a:gd name="connsiteX0" fmla="*/ 25400 w 25400"/>
              <a:gd name="connsiteY0" fmla="*/ 0 h 673100"/>
              <a:gd name="connsiteX1" fmla="*/ 12700 w 25400"/>
              <a:gd name="connsiteY1" fmla="*/ 76200 h 673100"/>
              <a:gd name="connsiteX2" fmla="*/ 6350 w 25400"/>
              <a:gd name="connsiteY2" fmla="*/ 355600 h 673100"/>
              <a:gd name="connsiteX3" fmla="*/ 0 w 25400"/>
              <a:gd name="connsiteY3" fmla="*/ 552450 h 673100"/>
              <a:gd name="connsiteX4" fmla="*/ 6350 w 25400"/>
              <a:gd name="connsiteY4" fmla="*/ 673100 h 67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673100">
                <a:moveTo>
                  <a:pt x="25400" y="0"/>
                </a:moveTo>
                <a:cubicBezTo>
                  <a:pt x="21240" y="20798"/>
                  <a:pt x="13468" y="56605"/>
                  <a:pt x="12700" y="76200"/>
                </a:cubicBezTo>
                <a:cubicBezTo>
                  <a:pt x="9050" y="169286"/>
                  <a:pt x="8833" y="262476"/>
                  <a:pt x="6350" y="355600"/>
                </a:cubicBezTo>
                <a:cubicBezTo>
                  <a:pt x="4600" y="421227"/>
                  <a:pt x="2117" y="486833"/>
                  <a:pt x="0" y="552450"/>
                </a:cubicBezTo>
                <a:cubicBezTo>
                  <a:pt x="6599" y="664626"/>
                  <a:pt x="6350" y="624354"/>
                  <a:pt x="6350" y="6731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3936" y="2970413"/>
            <a:ext cx="914400" cy="914400"/>
          </a:xfrm>
          <a:prstGeom prst="rect">
            <a:avLst/>
          </a:prstGeom>
        </p:spPr>
      </p:pic>
      <p:sp>
        <p:nvSpPr>
          <p:cNvPr id="174" name="Rectangle 173">
            <a:hlinkClick r:id="rId17" action="ppaction://hlinksldjump"/>
            <a:extLst>
              <a:ext uri="{FF2B5EF4-FFF2-40B4-BE49-F238E27FC236}">
                <a16:creationId xmlns:a16="http://schemas.microsoft.com/office/drawing/2014/main" id="{B4D2FCB2-3F70-4547-ADEF-B605605CB546}"/>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TextBox 174">
            <a:extLst>
              <a:ext uri="{FF2B5EF4-FFF2-40B4-BE49-F238E27FC236}">
                <a16:creationId xmlns:a16="http://schemas.microsoft.com/office/drawing/2014/main" id="{F3418E49-DFC1-4911-BD1D-7222A28458CC}"/>
              </a:ext>
            </a:extLst>
          </p:cNvPr>
          <p:cNvSpPr txBox="1"/>
          <p:nvPr/>
        </p:nvSpPr>
        <p:spPr>
          <a:xfrm>
            <a:off x="2672233" y="635932"/>
            <a:ext cx="5492091" cy="584775"/>
          </a:xfrm>
          <a:prstGeom prst="rect">
            <a:avLst/>
          </a:prstGeom>
          <a:noFill/>
        </p:spPr>
        <p:txBody>
          <a:bodyPr wrap="square" rtlCol="0">
            <a:spAutoFit/>
          </a:bodyPr>
          <a:lstStyle/>
          <a:p>
            <a:r>
              <a:rPr lang="de-CH" sz="3200" dirty="0">
                <a:solidFill>
                  <a:schemeClr val="bg1"/>
                </a:solidFill>
                <a:latin typeface="Artifakt Element Black" panose="020B0A03050000020004" pitchFamily="34" charset="0"/>
                <a:ea typeface="Artifakt Element Black" panose="020B0A03050000020004" pitchFamily="34" charset="0"/>
              </a:rPr>
              <a:t>Navi</a:t>
            </a:r>
          </a:p>
        </p:txBody>
      </p:sp>
      <p:pic>
        <p:nvPicPr>
          <p:cNvPr id="134" name="Graphic 133" descr="Ski Gondola with solid fill">
            <a:extLst>
              <a:ext uri="{FF2B5EF4-FFF2-40B4-BE49-F238E27FC236}">
                <a16:creationId xmlns:a16="http://schemas.microsoft.com/office/drawing/2014/main" id="{E5B8C916-D7B7-4F3F-95AB-F10F771CF7A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sp>
        <p:nvSpPr>
          <p:cNvPr id="165" name="TextBox 164">
            <a:extLst>
              <a:ext uri="{FF2B5EF4-FFF2-40B4-BE49-F238E27FC236}">
                <a16:creationId xmlns:a16="http://schemas.microsoft.com/office/drawing/2014/main" id="{65E7F3EC-F28F-4B2F-A604-5B4DBF48E1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67" name="Rectangle: Rounded Corners 166">
            <a:extLst>
              <a:ext uri="{FF2B5EF4-FFF2-40B4-BE49-F238E27FC236}">
                <a16:creationId xmlns:a16="http://schemas.microsoft.com/office/drawing/2014/main" id="{3601F3E1-14D4-417F-AEF7-5820C733C4E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Rounded Corners 167">
            <a:hlinkClick r:id="rId20" action="ppaction://hlinksldjump"/>
            <a:extLst>
              <a:ext uri="{FF2B5EF4-FFF2-40B4-BE49-F238E27FC236}">
                <a16:creationId xmlns:a16="http://schemas.microsoft.com/office/drawing/2014/main" id="{A37C9A9D-3CF1-4F68-B728-179E137A75A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76" name="Oval 175">
            <a:extLst>
              <a:ext uri="{FF2B5EF4-FFF2-40B4-BE49-F238E27FC236}">
                <a16:creationId xmlns:a16="http://schemas.microsoft.com/office/drawing/2014/main" id="{104BCC89-6C07-4840-98A7-EFA099320BF4}"/>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TextBox 176">
            <a:extLst>
              <a:ext uri="{FF2B5EF4-FFF2-40B4-BE49-F238E27FC236}">
                <a16:creationId xmlns:a16="http://schemas.microsoft.com/office/drawing/2014/main" id="{24A06954-C673-4138-A3E1-02B77C802CD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78" name="Oval 177">
            <a:extLst>
              <a:ext uri="{FF2B5EF4-FFF2-40B4-BE49-F238E27FC236}">
                <a16:creationId xmlns:a16="http://schemas.microsoft.com/office/drawing/2014/main" id="{3089E7E1-0FC0-43CD-9672-B29C4B4E0982}"/>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79" name="TextBox 178">
            <a:extLst>
              <a:ext uri="{FF2B5EF4-FFF2-40B4-BE49-F238E27FC236}">
                <a16:creationId xmlns:a16="http://schemas.microsoft.com/office/drawing/2014/main" id="{35C76569-0538-4EF7-AD97-B44428E05F9F}"/>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80" name="Rectangle 179">
            <a:hlinkClick r:id="rId20" action="ppaction://hlinksldjump"/>
            <a:extLst>
              <a:ext uri="{FF2B5EF4-FFF2-40B4-BE49-F238E27FC236}">
                <a16:creationId xmlns:a16="http://schemas.microsoft.com/office/drawing/2014/main" id="{7A409FCD-94EE-4710-A214-FABA71CB633F}"/>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TextBox 180">
            <a:extLst>
              <a:ext uri="{FF2B5EF4-FFF2-40B4-BE49-F238E27FC236}">
                <a16:creationId xmlns:a16="http://schemas.microsoft.com/office/drawing/2014/main" id="{1A18ED03-D018-4806-924D-3B32F163CDD8}"/>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82" name="Rectangle: Rounded Corners 181">
            <a:extLst>
              <a:ext uri="{FF2B5EF4-FFF2-40B4-BE49-F238E27FC236}">
                <a16:creationId xmlns:a16="http://schemas.microsoft.com/office/drawing/2014/main" id="{D99375EA-9A97-447B-8A34-A7455435212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3" name="Rectangle: Rounded Corners 182">
            <a:hlinkClick r:id="rId20" action="ppaction://hlinksldjump"/>
            <a:extLst>
              <a:ext uri="{FF2B5EF4-FFF2-40B4-BE49-F238E27FC236}">
                <a16:creationId xmlns:a16="http://schemas.microsoft.com/office/drawing/2014/main" id="{65EF7B53-7E40-4C96-BFDC-E97829C92520}"/>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84" name="Oval 183">
            <a:extLst>
              <a:ext uri="{FF2B5EF4-FFF2-40B4-BE49-F238E27FC236}">
                <a16:creationId xmlns:a16="http://schemas.microsoft.com/office/drawing/2014/main" id="{D0A63EC8-D227-4F6C-A944-7CF827F2882B}"/>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5" name="TextBox 184">
            <a:extLst>
              <a:ext uri="{FF2B5EF4-FFF2-40B4-BE49-F238E27FC236}">
                <a16:creationId xmlns:a16="http://schemas.microsoft.com/office/drawing/2014/main" id="{5754FA10-D329-4302-BAE3-84122EB90892}"/>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6" name="Oval 185">
            <a:extLst>
              <a:ext uri="{FF2B5EF4-FFF2-40B4-BE49-F238E27FC236}">
                <a16:creationId xmlns:a16="http://schemas.microsoft.com/office/drawing/2014/main" id="{31A7A3E8-4987-4C19-8925-2FD61CE26131}"/>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87" name="TextBox 186">
            <a:extLst>
              <a:ext uri="{FF2B5EF4-FFF2-40B4-BE49-F238E27FC236}">
                <a16:creationId xmlns:a16="http://schemas.microsoft.com/office/drawing/2014/main" id="{E8DCE94E-075E-427D-A9DF-EBA31AD38FC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8" name="Rectangle 187">
            <a:hlinkClick r:id="rId21" action="ppaction://hlinksldjump"/>
            <a:extLst>
              <a:ext uri="{FF2B5EF4-FFF2-40B4-BE49-F238E27FC236}">
                <a16:creationId xmlns:a16="http://schemas.microsoft.com/office/drawing/2014/main" id="{64CEAC36-6FA5-4008-91BD-2D925CEEF9EA}"/>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90" name="Rectangle 189">
            <a:hlinkClick r:id="rId21" action="ppaction://hlinksldjump"/>
            <a:extLst>
              <a:ext uri="{FF2B5EF4-FFF2-40B4-BE49-F238E27FC236}">
                <a16:creationId xmlns:a16="http://schemas.microsoft.com/office/drawing/2014/main" id="{6ABF5194-35F4-48CD-87A8-63C0AA73C764}"/>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1" name="Rectangle 190">
            <a:extLst>
              <a:ext uri="{FF2B5EF4-FFF2-40B4-BE49-F238E27FC236}">
                <a16:creationId xmlns:a16="http://schemas.microsoft.com/office/drawing/2014/main" id="{2D7968F7-09E5-49EB-BAED-36F14AE02486}"/>
              </a:ext>
            </a:extLst>
          </p:cNvPr>
          <p:cNvSpPr/>
          <p:nvPr/>
        </p:nvSpPr>
        <p:spPr>
          <a:xfrm>
            <a:off x="237066" y="10785509"/>
            <a:ext cx="2160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Oval 151">
            <a:extLst>
              <a:ext uri="{FF2B5EF4-FFF2-40B4-BE49-F238E27FC236}">
                <a16:creationId xmlns:a16="http://schemas.microsoft.com/office/drawing/2014/main" id="{0397462B-DF7A-45DE-9ABF-8BA15048D165}"/>
              </a:ext>
            </a:extLst>
          </p:cNvPr>
          <p:cNvSpPr/>
          <p:nvPr/>
        </p:nvSpPr>
        <p:spPr>
          <a:xfrm>
            <a:off x="1606550" y="6076223"/>
            <a:ext cx="315512" cy="315512"/>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bg1"/>
                </a:solidFill>
                <a:latin typeface="Artifakt Element Black" panose="020B0A03050000020004" pitchFamily="34" charset="0"/>
                <a:ea typeface="Artifakt Element Black" panose="020B0A03050000020004" pitchFamily="34" charset="0"/>
              </a:rPr>
              <a:t>P</a:t>
            </a:r>
          </a:p>
        </p:txBody>
      </p:sp>
      <p:sp>
        <p:nvSpPr>
          <p:cNvPr id="119" name="Freeform: Shape 118">
            <a:extLst>
              <a:ext uri="{FF2B5EF4-FFF2-40B4-BE49-F238E27FC236}">
                <a16:creationId xmlns:a16="http://schemas.microsoft.com/office/drawing/2014/main" id="{57E70B57-E1EF-459B-8268-431341391324}"/>
              </a:ext>
            </a:extLst>
          </p:cNvPr>
          <p:cNvSpPr/>
          <p:nvPr/>
        </p:nvSpPr>
        <p:spPr>
          <a:xfrm>
            <a:off x="1325880" y="3811260"/>
            <a:ext cx="1054100" cy="2161096"/>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69131 w 1054100"/>
              <a:gd name="connsiteY25" fmla="*/ 2033285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39750 w 1054100"/>
              <a:gd name="connsiteY25" fmla="*/ 2101859 h 2254259"/>
              <a:gd name="connsiteX26" fmla="*/ 514350 w 1054100"/>
              <a:gd name="connsiteY26" fmla="*/ 2139959 h 2254259"/>
              <a:gd name="connsiteX27" fmla="*/ 495300 w 1054100"/>
              <a:gd name="connsiteY27" fmla="*/ 2184409 h 2254259"/>
              <a:gd name="connsiteX28" fmla="*/ 463550 w 1054100"/>
              <a:gd name="connsiteY28" fmla="*/ 2228859 h 2254259"/>
              <a:gd name="connsiteX29" fmla="*/ 450850 w 1054100"/>
              <a:gd name="connsiteY29"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14350 w 1054100"/>
              <a:gd name="connsiteY25" fmla="*/ 2139959 h 2254259"/>
              <a:gd name="connsiteX26" fmla="*/ 495300 w 1054100"/>
              <a:gd name="connsiteY26" fmla="*/ 2184409 h 2254259"/>
              <a:gd name="connsiteX27" fmla="*/ 463550 w 1054100"/>
              <a:gd name="connsiteY27" fmla="*/ 2228859 h 2254259"/>
              <a:gd name="connsiteX28" fmla="*/ 450850 w 1054100"/>
              <a:gd name="connsiteY28"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95300 w 1054100"/>
              <a:gd name="connsiteY25" fmla="*/ 2184409 h 2254259"/>
              <a:gd name="connsiteX26" fmla="*/ 463550 w 1054100"/>
              <a:gd name="connsiteY26" fmla="*/ 2228859 h 2254259"/>
              <a:gd name="connsiteX27" fmla="*/ 450850 w 1054100"/>
              <a:gd name="connsiteY27"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63550 w 1054100"/>
              <a:gd name="connsiteY25" fmla="*/ 2228859 h 2254259"/>
              <a:gd name="connsiteX26" fmla="*/ 450850 w 1054100"/>
              <a:gd name="connsiteY26"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50850 w 1054100"/>
              <a:gd name="connsiteY25" fmla="*/ 2254259 h 22542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60400 w 1054100"/>
              <a:gd name="connsiteY24" fmla="*/ 1911359 h 19113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48494 w 1054100"/>
              <a:gd name="connsiteY24" fmla="*/ 1911359 h 1911359"/>
              <a:gd name="connsiteX0" fmla="*/ 0 w 1054100"/>
              <a:gd name="connsiteY0" fmla="*/ 6359 h 1847859"/>
              <a:gd name="connsiteX1" fmla="*/ 158750 w 1054100"/>
              <a:gd name="connsiteY1" fmla="*/ 12709 h 1847859"/>
              <a:gd name="connsiteX2" fmla="*/ 171450 w 1054100"/>
              <a:gd name="connsiteY2" fmla="*/ 31759 h 1847859"/>
              <a:gd name="connsiteX3" fmla="*/ 190500 w 1054100"/>
              <a:gd name="connsiteY3" fmla="*/ 63509 h 1847859"/>
              <a:gd name="connsiteX4" fmla="*/ 215900 w 1054100"/>
              <a:gd name="connsiteY4" fmla="*/ 88909 h 1847859"/>
              <a:gd name="connsiteX5" fmla="*/ 228600 w 1054100"/>
              <a:gd name="connsiteY5" fmla="*/ 114309 h 1847859"/>
              <a:gd name="connsiteX6" fmla="*/ 254000 w 1054100"/>
              <a:gd name="connsiteY6" fmla="*/ 158759 h 1847859"/>
              <a:gd name="connsiteX7" fmla="*/ 266700 w 1054100"/>
              <a:gd name="connsiteY7" fmla="*/ 215909 h 1847859"/>
              <a:gd name="connsiteX8" fmla="*/ 292100 w 1054100"/>
              <a:gd name="connsiteY8" fmla="*/ 254009 h 1847859"/>
              <a:gd name="connsiteX9" fmla="*/ 488950 w 1054100"/>
              <a:gd name="connsiteY9" fmla="*/ 444509 h 1847859"/>
              <a:gd name="connsiteX10" fmla="*/ 654050 w 1054100"/>
              <a:gd name="connsiteY10" fmla="*/ 546109 h 1847859"/>
              <a:gd name="connsiteX11" fmla="*/ 857250 w 1054100"/>
              <a:gd name="connsiteY11" fmla="*/ 609609 h 1847859"/>
              <a:gd name="connsiteX12" fmla="*/ 958850 w 1054100"/>
              <a:gd name="connsiteY12" fmla="*/ 666759 h 1847859"/>
              <a:gd name="connsiteX13" fmla="*/ 1028700 w 1054100"/>
              <a:gd name="connsiteY13" fmla="*/ 749309 h 1847859"/>
              <a:gd name="connsiteX14" fmla="*/ 1041400 w 1054100"/>
              <a:gd name="connsiteY14" fmla="*/ 825509 h 1847859"/>
              <a:gd name="connsiteX15" fmla="*/ 1054100 w 1054100"/>
              <a:gd name="connsiteY15" fmla="*/ 965209 h 1847859"/>
              <a:gd name="connsiteX16" fmla="*/ 1047750 w 1054100"/>
              <a:gd name="connsiteY16" fmla="*/ 1047759 h 1847859"/>
              <a:gd name="connsiteX17" fmla="*/ 1028700 w 1054100"/>
              <a:gd name="connsiteY17" fmla="*/ 1257309 h 1847859"/>
              <a:gd name="connsiteX18" fmla="*/ 965200 w 1054100"/>
              <a:gd name="connsiteY18" fmla="*/ 1435109 h 1847859"/>
              <a:gd name="connsiteX19" fmla="*/ 908050 w 1054100"/>
              <a:gd name="connsiteY19" fmla="*/ 1574809 h 1847859"/>
              <a:gd name="connsiteX20" fmla="*/ 889000 w 1054100"/>
              <a:gd name="connsiteY20" fmla="*/ 1625609 h 1847859"/>
              <a:gd name="connsiteX21" fmla="*/ 819150 w 1054100"/>
              <a:gd name="connsiteY21" fmla="*/ 1739909 h 1847859"/>
              <a:gd name="connsiteX22" fmla="*/ 787400 w 1054100"/>
              <a:gd name="connsiteY22" fmla="*/ 1758959 h 1847859"/>
              <a:gd name="connsiteX23" fmla="*/ 717550 w 1054100"/>
              <a:gd name="connsiteY23" fmla="*/ 1847859 h 1847859"/>
              <a:gd name="connsiteX0" fmla="*/ 0 w 1054100"/>
              <a:gd name="connsiteY0" fmla="*/ 6359 h 1758959"/>
              <a:gd name="connsiteX1" fmla="*/ 158750 w 1054100"/>
              <a:gd name="connsiteY1" fmla="*/ 12709 h 1758959"/>
              <a:gd name="connsiteX2" fmla="*/ 171450 w 1054100"/>
              <a:gd name="connsiteY2" fmla="*/ 31759 h 1758959"/>
              <a:gd name="connsiteX3" fmla="*/ 190500 w 1054100"/>
              <a:gd name="connsiteY3" fmla="*/ 63509 h 1758959"/>
              <a:gd name="connsiteX4" fmla="*/ 215900 w 1054100"/>
              <a:gd name="connsiteY4" fmla="*/ 88909 h 1758959"/>
              <a:gd name="connsiteX5" fmla="*/ 228600 w 1054100"/>
              <a:gd name="connsiteY5" fmla="*/ 114309 h 1758959"/>
              <a:gd name="connsiteX6" fmla="*/ 254000 w 1054100"/>
              <a:gd name="connsiteY6" fmla="*/ 158759 h 1758959"/>
              <a:gd name="connsiteX7" fmla="*/ 266700 w 1054100"/>
              <a:gd name="connsiteY7" fmla="*/ 215909 h 1758959"/>
              <a:gd name="connsiteX8" fmla="*/ 292100 w 1054100"/>
              <a:gd name="connsiteY8" fmla="*/ 254009 h 1758959"/>
              <a:gd name="connsiteX9" fmla="*/ 488950 w 1054100"/>
              <a:gd name="connsiteY9" fmla="*/ 444509 h 1758959"/>
              <a:gd name="connsiteX10" fmla="*/ 654050 w 1054100"/>
              <a:gd name="connsiteY10" fmla="*/ 546109 h 1758959"/>
              <a:gd name="connsiteX11" fmla="*/ 857250 w 1054100"/>
              <a:gd name="connsiteY11" fmla="*/ 609609 h 1758959"/>
              <a:gd name="connsiteX12" fmla="*/ 958850 w 1054100"/>
              <a:gd name="connsiteY12" fmla="*/ 666759 h 1758959"/>
              <a:gd name="connsiteX13" fmla="*/ 1028700 w 1054100"/>
              <a:gd name="connsiteY13" fmla="*/ 749309 h 1758959"/>
              <a:gd name="connsiteX14" fmla="*/ 1041400 w 1054100"/>
              <a:gd name="connsiteY14" fmla="*/ 825509 h 1758959"/>
              <a:gd name="connsiteX15" fmla="*/ 1054100 w 1054100"/>
              <a:gd name="connsiteY15" fmla="*/ 965209 h 1758959"/>
              <a:gd name="connsiteX16" fmla="*/ 1047750 w 1054100"/>
              <a:gd name="connsiteY16" fmla="*/ 1047759 h 1758959"/>
              <a:gd name="connsiteX17" fmla="*/ 1028700 w 1054100"/>
              <a:gd name="connsiteY17" fmla="*/ 1257309 h 1758959"/>
              <a:gd name="connsiteX18" fmla="*/ 965200 w 1054100"/>
              <a:gd name="connsiteY18" fmla="*/ 1435109 h 1758959"/>
              <a:gd name="connsiteX19" fmla="*/ 908050 w 1054100"/>
              <a:gd name="connsiteY19" fmla="*/ 1574809 h 1758959"/>
              <a:gd name="connsiteX20" fmla="*/ 889000 w 1054100"/>
              <a:gd name="connsiteY20" fmla="*/ 1625609 h 1758959"/>
              <a:gd name="connsiteX21" fmla="*/ 819150 w 1054100"/>
              <a:gd name="connsiteY21" fmla="*/ 1739909 h 1758959"/>
              <a:gd name="connsiteX22" fmla="*/ 787400 w 1054100"/>
              <a:gd name="connsiteY22" fmla="*/ 1758959 h 1758959"/>
              <a:gd name="connsiteX0" fmla="*/ 0 w 1054100"/>
              <a:gd name="connsiteY0" fmla="*/ 6359 h 1739909"/>
              <a:gd name="connsiteX1" fmla="*/ 158750 w 1054100"/>
              <a:gd name="connsiteY1" fmla="*/ 12709 h 1739909"/>
              <a:gd name="connsiteX2" fmla="*/ 171450 w 1054100"/>
              <a:gd name="connsiteY2" fmla="*/ 31759 h 1739909"/>
              <a:gd name="connsiteX3" fmla="*/ 190500 w 1054100"/>
              <a:gd name="connsiteY3" fmla="*/ 63509 h 1739909"/>
              <a:gd name="connsiteX4" fmla="*/ 215900 w 1054100"/>
              <a:gd name="connsiteY4" fmla="*/ 88909 h 1739909"/>
              <a:gd name="connsiteX5" fmla="*/ 228600 w 1054100"/>
              <a:gd name="connsiteY5" fmla="*/ 114309 h 1739909"/>
              <a:gd name="connsiteX6" fmla="*/ 254000 w 1054100"/>
              <a:gd name="connsiteY6" fmla="*/ 158759 h 1739909"/>
              <a:gd name="connsiteX7" fmla="*/ 266700 w 1054100"/>
              <a:gd name="connsiteY7" fmla="*/ 215909 h 1739909"/>
              <a:gd name="connsiteX8" fmla="*/ 292100 w 1054100"/>
              <a:gd name="connsiteY8" fmla="*/ 254009 h 1739909"/>
              <a:gd name="connsiteX9" fmla="*/ 488950 w 1054100"/>
              <a:gd name="connsiteY9" fmla="*/ 444509 h 1739909"/>
              <a:gd name="connsiteX10" fmla="*/ 654050 w 1054100"/>
              <a:gd name="connsiteY10" fmla="*/ 546109 h 1739909"/>
              <a:gd name="connsiteX11" fmla="*/ 857250 w 1054100"/>
              <a:gd name="connsiteY11" fmla="*/ 609609 h 1739909"/>
              <a:gd name="connsiteX12" fmla="*/ 958850 w 1054100"/>
              <a:gd name="connsiteY12" fmla="*/ 666759 h 1739909"/>
              <a:gd name="connsiteX13" fmla="*/ 1028700 w 1054100"/>
              <a:gd name="connsiteY13" fmla="*/ 749309 h 1739909"/>
              <a:gd name="connsiteX14" fmla="*/ 1041400 w 1054100"/>
              <a:gd name="connsiteY14" fmla="*/ 825509 h 1739909"/>
              <a:gd name="connsiteX15" fmla="*/ 1054100 w 1054100"/>
              <a:gd name="connsiteY15" fmla="*/ 965209 h 1739909"/>
              <a:gd name="connsiteX16" fmla="*/ 1047750 w 1054100"/>
              <a:gd name="connsiteY16" fmla="*/ 1047759 h 1739909"/>
              <a:gd name="connsiteX17" fmla="*/ 1028700 w 1054100"/>
              <a:gd name="connsiteY17" fmla="*/ 1257309 h 1739909"/>
              <a:gd name="connsiteX18" fmla="*/ 965200 w 1054100"/>
              <a:gd name="connsiteY18" fmla="*/ 1435109 h 1739909"/>
              <a:gd name="connsiteX19" fmla="*/ 908050 w 1054100"/>
              <a:gd name="connsiteY19" fmla="*/ 1574809 h 1739909"/>
              <a:gd name="connsiteX20" fmla="*/ 889000 w 1054100"/>
              <a:gd name="connsiteY20" fmla="*/ 1625609 h 1739909"/>
              <a:gd name="connsiteX21" fmla="*/ 819150 w 1054100"/>
              <a:gd name="connsiteY21" fmla="*/ 1739909 h 1739909"/>
              <a:gd name="connsiteX0" fmla="*/ 0 w 1054100"/>
              <a:gd name="connsiteY0" fmla="*/ 6359 h 1625609"/>
              <a:gd name="connsiteX1" fmla="*/ 158750 w 1054100"/>
              <a:gd name="connsiteY1" fmla="*/ 12709 h 1625609"/>
              <a:gd name="connsiteX2" fmla="*/ 171450 w 1054100"/>
              <a:gd name="connsiteY2" fmla="*/ 31759 h 1625609"/>
              <a:gd name="connsiteX3" fmla="*/ 190500 w 1054100"/>
              <a:gd name="connsiteY3" fmla="*/ 63509 h 1625609"/>
              <a:gd name="connsiteX4" fmla="*/ 215900 w 1054100"/>
              <a:gd name="connsiteY4" fmla="*/ 88909 h 1625609"/>
              <a:gd name="connsiteX5" fmla="*/ 228600 w 1054100"/>
              <a:gd name="connsiteY5" fmla="*/ 114309 h 1625609"/>
              <a:gd name="connsiteX6" fmla="*/ 254000 w 1054100"/>
              <a:gd name="connsiteY6" fmla="*/ 158759 h 1625609"/>
              <a:gd name="connsiteX7" fmla="*/ 266700 w 1054100"/>
              <a:gd name="connsiteY7" fmla="*/ 215909 h 1625609"/>
              <a:gd name="connsiteX8" fmla="*/ 292100 w 1054100"/>
              <a:gd name="connsiteY8" fmla="*/ 254009 h 1625609"/>
              <a:gd name="connsiteX9" fmla="*/ 488950 w 1054100"/>
              <a:gd name="connsiteY9" fmla="*/ 444509 h 1625609"/>
              <a:gd name="connsiteX10" fmla="*/ 654050 w 1054100"/>
              <a:gd name="connsiteY10" fmla="*/ 546109 h 1625609"/>
              <a:gd name="connsiteX11" fmla="*/ 857250 w 1054100"/>
              <a:gd name="connsiteY11" fmla="*/ 609609 h 1625609"/>
              <a:gd name="connsiteX12" fmla="*/ 958850 w 1054100"/>
              <a:gd name="connsiteY12" fmla="*/ 666759 h 1625609"/>
              <a:gd name="connsiteX13" fmla="*/ 1028700 w 1054100"/>
              <a:gd name="connsiteY13" fmla="*/ 749309 h 1625609"/>
              <a:gd name="connsiteX14" fmla="*/ 1041400 w 1054100"/>
              <a:gd name="connsiteY14" fmla="*/ 825509 h 1625609"/>
              <a:gd name="connsiteX15" fmla="*/ 1054100 w 1054100"/>
              <a:gd name="connsiteY15" fmla="*/ 965209 h 1625609"/>
              <a:gd name="connsiteX16" fmla="*/ 1047750 w 1054100"/>
              <a:gd name="connsiteY16" fmla="*/ 1047759 h 1625609"/>
              <a:gd name="connsiteX17" fmla="*/ 1028700 w 1054100"/>
              <a:gd name="connsiteY17" fmla="*/ 1257309 h 1625609"/>
              <a:gd name="connsiteX18" fmla="*/ 965200 w 1054100"/>
              <a:gd name="connsiteY18" fmla="*/ 1435109 h 1625609"/>
              <a:gd name="connsiteX19" fmla="*/ 908050 w 1054100"/>
              <a:gd name="connsiteY19" fmla="*/ 1574809 h 1625609"/>
              <a:gd name="connsiteX20" fmla="*/ 889000 w 1054100"/>
              <a:gd name="connsiteY20" fmla="*/ 1625609 h 1625609"/>
              <a:gd name="connsiteX0" fmla="*/ 0 w 1054100"/>
              <a:gd name="connsiteY0" fmla="*/ 6359 h 1623148"/>
              <a:gd name="connsiteX1" fmla="*/ 158750 w 1054100"/>
              <a:gd name="connsiteY1" fmla="*/ 12709 h 1623148"/>
              <a:gd name="connsiteX2" fmla="*/ 171450 w 1054100"/>
              <a:gd name="connsiteY2" fmla="*/ 31759 h 1623148"/>
              <a:gd name="connsiteX3" fmla="*/ 190500 w 1054100"/>
              <a:gd name="connsiteY3" fmla="*/ 63509 h 1623148"/>
              <a:gd name="connsiteX4" fmla="*/ 215900 w 1054100"/>
              <a:gd name="connsiteY4" fmla="*/ 88909 h 1623148"/>
              <a:gd name="connsiteX5" fmla="*/ 228600 w 1054100"/>
              <a:gd name="connsiteY5" fmla="*/ 114309 h 1623148"/>
              <a:gd name="connsiteX6" fmla="*/ 254000 w 1054100"/>
              <a:gd name="connsiteY6" fmla="*/ 158759 h 1623148"/>
              <a:gd name="connsiteX7" fmla="*/ 266700 w 1054100"/>
              <a:gd name="connsiteY7" fmla="*/ 215909 h 1623148"/>
              <a:gd name="connsiteX8" fmla="*/ 292100 w 1054100"/>
              <a:gd name="connsiteY8" fmla="*/ 254009 h 1623148"/>
              <a:gd name="connsiteX9" fmla="*/ 488950 w 1054100"/>
              <a:gd name="connsiteY9" fmla="*/ 444509 h 1623148"/>
              <a:gd name="connsiteX10" fmla="*/ 654050 w 1054100"/>
              <a:gd name="connsiteY10" fmla="*/ 546109 h 1623148"/>
              <a:gd name="connsiteX11" fmla="*/ 857250 w 1054100"/>
              <a:gd name="connsiteY11" fmla="*/ 609609 h 1623148"/>
              <a:gd name="connsiteX12" fmla="*/ 958850 w 1054100"/>
              <a:gd name="connsiteY12" fmla="*/ 666759 h 1623148"/>
              <a:gd name="connsiteX13" fmla="*/ 1028700 w 1054100"/>
              <a:gd name="connsiteY13" fmla="*/ 749309 h 1623148"/>
              <a:gd name="connsiteX14" fmla="*/ 1041400 w 1054100"/>
              <a:gd name="connsiteY14" fmla="*/ 825509 h 1623148"/>
              <a:gd name="connsiteX15" fmla="*/ 1054100 w 1054100"/>
              <a:gd name="connsiteY15" fmla="*/ 965209 h 1623148"/>
              <a:gd name="connsiteX16" fmla="*/ 1047750 w 1054100"/>
              <a:gd name="connsiteY16" fmla="*/ 1047759 h 1623148"/>
              <a:gd name="connsiteX17" fmla="*/ 1028700 w 1054100"/>
              <a:gd name="connsiteY17" fmla="*/ 1257309 h 1623148"/>
              <a:gd name="connsiteX18" fmla="*/ 965200 w 1054100"/>
              <a:gd name="connsiteY18" fmla="*/ 1435109 h 1623148"/>
              <a:gd name="connsiteX19" fmla="*/ 908050 w 1054100"/>
              <a:gd name="connsiteY19" fmla="*/ 1574809 h 1623148"/>
              <a:gd name="connsiteX20" fmla="*/ 881856 w 1054100"/>
              <a:gd name="connsiteY20" fmla="*/ 1623148 h 1623148"/>
              <a:gd name="connsiteX0" fmla="*/ 0 w 1054100"/>
              <a:gd name="connsiteY0" fmla="*/ 6359 h 1896320"/>
              <a:gd name="connsiteX1" fmla="*/ 158750 w 1054100"/>
              <a:gd name="connsiteY1" fmla="*/ 12709 h 1896320"/>
              <a:gd name="connsiteX2" fmla="*/ 171450 w 1054100"/>
              <a:gd name="connsiteY2" fmla="*/ 31759 h 1896320"/>
              <a:gd name="connsiteX3" fmla="*/ 190500 w 1054100"/>
              <a:gd name="connsiteY3" fmla="*/ 63509 h 1896320"/>
              <a:gd name="connsiteX4" fmla="*/ 215900 w 1054100"/>
              <a:gd name="connsiteY4" fmla="*/ 88909 h 1896320"/>
              <a:gd name="connsiteX5" fmla="*/ 228600 w 1054100"/>
              <a:gd name="connsiteY5" fmla="*/ 114309 h 1896320"/>
              <a:gd name="connsiteX6" fmla="*/ 254000 w 1054100"/>
              <a:gd name="connsiteY6" fmla="*/ 158759 h 1896320"/>
              <a:gd name="connsiteX7" fmla="*/ 266700 w 1054100"/>
              <a:gd name="connsiteY7" fmla="*/ 215909 h 1896320"/>
              <a:gd name="connsiteX8" fmla="*/ 292100 w 1054100"/>
              <a:gd name="connsiteY8" fmla="*/ 254009 h 1896320"/>
              <a:gd name="connsiteX9" fmla="*/ 488950 w 1054100"/>
              <a:gd name="connsiteY9" fmla="*/ 444509 h 1896320"/>
              <a:gd name="connsiteX10" fmla="*/ 654050 w 1054100"/>
              <a:gd name="connsiteY10" fmla="*/ 546109 h 1896320"/>
              <a:gd name="connsiteX11" fmla="*/ 857250 w 1054100"/>
              <a:gd name="connsiteY11" fmla="*/ 609609 h 1896320"/>
              <a:gd name="connsiteX12" fmla="*/ 958850 w 1054100"/>
              <a:gd name="connsiteY12" fmla="*/ 666759 h 1896320"/>
              <a:gd name="connsiteX13" fmla="*/ 1028700 w 1054100"/>
              <a:gd name="connsiteY13" fmla="*/ 749309 h 1896320"/>
              <a:gd name="connsiteX14" fmla="*/ 1041400 w 1054100"/>
              <a:gd name="connsiteY14" fmla="*/ 825509 h 1896320"/>
              <a:gd name="connsiteX15" fmla="*/ 1054100 w 1054100"/>
              <a:gd name="connsiteY15" fmla="*/ 965209 h 1896320"/>
              <a:gd name="connsiteX16" fmla="*/ 1047750 w 1054100"/>
              <a:gd name="connsiteY16" fmla="*/ 1047759 h 1896320"/>
              <a:gd name="connsiteX17" fmla="*/ 1028700 w 1054100"/>
              <a:gd name="connsiteY17" fmla="*/ 1257309 h 1896320"/>
              <a:gd name="connsiteX18" fmla="*/ 965200 w 1054100"/>
              <a:gd name="connsiteY18" fmla="*/ 1435109 h 1896320"/>
              <a:gd name="connsiteX19" fmla="*/ 908050 w 1054100"/>
              <a:gd name="connsiteY19" fmla="*/ 1574809 h 1896320"/>
              <a:gd name="connsiteX20" fmla="*/ 872331 w 1054100"/>
              <a:gd name="connsiteY20" fmla="*/ 1896320 h 1896320"/>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29481 w 1054100"/>
              <a:gd name="connsiteY19" fmla="*/ 1560042 h 2233479"/>
              <a:gd name="connsiteX20" fmla="*/ 927100 w 1054100"/>
              <a:gd name="connsiteY20" fmla="*/ 2233479 h 223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4100" h="223347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81736" y="1384654"/>
                  <a:pt x="965200" y="1435109"/>
                </a:cubicBezTo>
                <a:cubicBezTo>
                  <a:pt x="948664" y="1485564"/>
                  <a:pt x="939246" y="1528750"/>
                  <a:pt x="929481" y="1560042"/>
                </a:cubicBezTo>
                <a:cubicBezTo>
                  <a:pt x="893632" y="1674920"/>
                  <a:pt x="935674" y="2217556"/>
                  <a:pt x="927100" y="2233479"/>
                </a:cubicBezTo>
              </a:path>
            </a:pathLst>
          </a:custGeom>
          <a:noFill/>
          <a:ln w="139700">
            <a:solidFill>
              <a:srgbClr val="0077BA">
                <a:alpha val="50196"/>
              </a:srgb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cxnSp>
        <p:nvCxnSpPr>
          <p:cNvPr id="120" name="Straight Connector 119">
            <a:extLst>
              <a:ext uri="{FF2B5EF4-FFF2-40B4-BE49-F238E27FC236}">
                <a16:creationId xmlns:a16="http://schemas.microsoft.com/office/drawing/2014/main" id="{80E51D2B-FCFE-459B-AD63-8347C15D41B7}"/>
              </a:ext>
            </a:extLst>
          </p:cNvPr>
          <p:cNvCxnSpPr>
            <a:cxnSpLocks/>
          </p:cNvCxnSpPr>
          <p:nvPr/>
        </p:nvCxnSpPr>
        <p:spPr>
          <a:xfrm rot="956507" flipV="1">
            <a:off x="2746484" y="3031709"/>
            <a:ext cx="1178540" cy="3238012"/>
          </a:xfrm>
          <a:prstGeom prst="line">
            <a:avLst/>
          </a:prstGeom>
          <a:ln w="139700">
            <a:solidFill>
              <a:schemeClr val="tx1">
                <a:alpha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1" name="Freeform: Shape 120">
            <a:extLst>
              <a:ext uri="{FF2B5EF4-FFF2-40B4-BE49-F238E27FC236}">
                <a16:creationId xmlns:a16="http://schemas.microsoft.com/office/drawing/2014/main" id="{BC2EBBF4-71D9-43CB-AB16-3D22330EC20E}"/>
              </a:ext>
            </a:extLst>
          </p:cNvPr>
          <p:cNvSpPr/>
          <p:nvPr/>
        </p:nvSpPr>
        <p:spPr>
          <a:xfrm>
            <a:off x="3724325" y="3340497"/>
            <a:ext cx="1864360" cy="27888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 name="connsiteX0" fmla="*/ 1892300 w 3130550"/>
              <a:gd name="connsiteY0" fmla="*/ 0 h 2838450"/>
              <a:gd name="connsiteX1" fmla="*/ 2000250 w 3130550"/>
              <a:gd name="connsiteY1" fmla="*/ 349250 h 2838450"/>
              <a:gd name="connsiteX2" fmla="*/ 2044700 w 3130550"/>
              <a:gd name="connsiteY2" fmla="*/ 577850 h 2838450"/>
              <a:gd name="connsiteX3" fmla="*/ 2114550 w 3130550"/>
              <a:gd name="connsiteY3" fmla="*/ 768350 h 2838450"/>
              <a:gd name="connsiteX4" fmla="*/ 2171700 w 3130550"/>
              <a:gd name="connsiteY4" fmla="*/ 825500 h 2838450"/>
              <a:gd name="connsiteX5" fmla="*/ 2228850 w 3130550"/>
              <a:gd name="connsiteY5" fmla="*/ 876300 h 2838450"/>
              <a:gd name="connsiteX6" fmla="*/ 2787650 w 3130550"/>
              <a:gd name="connsiteY6" fmla="*/ 1130300 h 2838450"/>
              <a:gd name="connsiteX7" fmla="*/ 2838450 w 3130550"/>
              <a:gd name="connsiteY7" fmla="*/ 1174750 h 2838450"/>
              <a:gd name="connsiteX8" fmla="*/ 2927350 w 3130550"/>
              <a:gd name="connsiteY8" fmla="*/ 1225550 h 2838450"/>
              <a:gd name="connsiteX9" fmla="*/ 3079750 w 3130550"/>
              <a:gd name="connsiteY9" fmla="*/ 1422400 h 2838450"/>
              <a:gd name="connsiteX10" fmla="*/ 3105150 w 3130550"/>
              <a:gd name="connsiteY10" fmla="*/ 1504950 h 2838450"/>
              <a:gd name="connsiteX11" fmla="*/ 3130550 w 3130550"/>
              <a:gd name="connsiteY11" fmla="*/ 1682750 h 2838450"/>
              <a:gd name="connsiteX12" fmla="*/ 3124200 w 3130550"/>
              <a:gd name="connsiteY12" fmla="*/ 1879600 h 2838450"/>
              <a:gd name="connsiteX13" fmla="*/ 3117850 w 3130550"/>
              <a:gd name="connsiteY13" fmla="*/ 1981200 h 2838450"/>
              <a:gd name="connsiteX14" fmla="*/ 3098800 w 3130550"/>
              <a:gd name="connsiteY14" fmla="*/ 2057400 h 2838450"/>
              <a:gd name="connsiteX15" fmla="*/ 3016250 w 3130550"/>
              <a:gd name="connsiteY15" fmla="*/ 2171700 h 2838450"/>
              <a:gd name="connsiteX16" fmla="*/ 2914650 w 3130550"/>
              <a:gd name="connsiteY16" fmla="*/ 2298700 h 2838450"/>
              <a:gd name="connsiteX17" fmla="*/ 2787650 w 3130550"/>
              <a:gd name="connsiteY17" fmla="*/ 2438400 h 2838450"/>
              <a:gd name="connsiteX18" fmla="*/ 2571750 w 3130550"/>
              <a:gd name="connsiteY18" fmla="*/ 2590800 h 2838450"/>
              <a:gd name="connsiteX19" fmla="*/ 2425700 w 3130550"/>
              <a:gd name="connsiteY19" fmla="*/ 2705100 h 2838450"/>
              <a:gd name="connsiteX20" fmla="*/ 2355850 w 3130550"/>
              <a:gd name="connsiteY20" fmla="*/ 2717800 h 2838450"/>
              <a:gd name="connsiteX21" fmla="*/ 2247900 w 3130550"/>
              <a:gd name="connsiteY21" fmla="*/ 2749550 h 2838450"/>
              <a:gd name="connsiteX22" fmla="*/ 1892300 w 3130550"/>
              <a:gd name="connsiteY22" fmla="*/ 2800350 h 2838450"/>
              <a:gd name="connsiteX23" fmla="*/ 1676400 w 3130550"/>
              <a:gd name="connsiteY23" fmla="*/ 2755900 h 2838450"/>
              <a:gd name="connsiteX24" fmla="*/ 1581150 w 3130550"/>
              <a:gd name="connsiteY24" fmla="*/ 2724150 h 2838450"/>
              <a:gd name="connsiteX25" fmla="*/ 1536700 w 3130550"/>
              <a:gd name="connsiteY25" fmla="*/ 2711450 h 2838450"/>
              <a:gd name="connsiteX26" fmla="*/ 1384300 w 3130550"/>
              <a:gd name="connsiteY26" fmla="*/ 2705100 h 2838450"/>
              <a:gd name="connsiteX27" fmla="*/ 1168400 w 3130550"/>
              <a:gd name="connsiteY27" fmla="*/ 2628900 h 2838450"/>
              <a:gd name="connsiteX28" fmla="*/ 996950 w 3130550"/>
              <a:gd name="connsiteY28" fmla="*/ 2647950 h 2838450"/>
              <a:gd name="connsiteX29" fmla="*/ 908050 w 3130550"/>
              <a:gd name="connsiteY29" fmla="*/ 2736850 h 2838450"/>
              <a:gd name="connsiteX30" fmla="*/ 857250 w 3130550"/>
              <a:gd name="connsiteY30" fmla="*/ 2787650 h 2838450"/>
              <a:gd name="connsiteX31" fmla="*/ 749300 w 3130550"/>
              <a:gd name="connsiteY31" fmla="*/ 2825750 h 2838450"/>
              <a:gd name="connsiteX32" fmla="*/ 520700 w 3130550"/>
              <a:gd name="connsiteY32" fmla="*/ 2838450 h 2838450"/>
              <a:gd name="connsiteX33" fmla="*/ 330200 w 3130550"/>
              <a:gd name="connsiteY33" fmla="*/ 2832100 h 2838450"/>
              <a:gd name="connsiteX34" fmla="*/ 285750 w 3130550"/>
              <a:gd name="connsiteY34" fmla="*/ 2819400 h 2838450"/>
              <a:gd name="connsiteX35" fmla="*/ 196850 w 3130550"/>
              <a:gd name="connsiteY35" fmla="*/ 2794000 h 2838450"/>
              <a:gd name="connsiteX36" fmla="*/ 152400 w 3130550"/>
              <a:gd name="connsiteY36" fmla="*/ 2781300 h 2838450"/>
              <a:gd name="connsiteX37" fmla="*/ 0 w 3130550"/>
              <a:gd name="connsiteY37" fmla="*/ 2711450 h 2838450"/>
              <a:gd name="connsiteX0" fmla="*/ 1739900 w 2978150"/>
              <a:gd name="connsiteY0" fmla="*/ 0 h 2838450"/>
              <a:gd name="connsiteX1" fmla="*/ 1847850 w 2978150"/>
              <a:gd name="connsiteY1" fmla="*/ 349250 h 2838450"/>
              <a:gd name="connsiteX2" fmla="*/ 1892300 w 2978150"/>
              <a:gd name="connsiteY2" fmla="*/ 577850 h 2838450"/>
              <a:gd name="connsiteX3" fmla="*/ 1962150 w 2978150"/>
              <a:gd name="connsiteY3" fmla="*/ 768350 h 2838450"/>
              <a:gd name="connsiteX4" fmla="*/ 2019300 w 2978150"/>
              <a:gd name="connsiteY4" fmla="*/ 825500 h 2838450"/>
              <a:gd name="connsiteX5" fmla="*/ 2076450 w 2978150"/>
              <a:gd name="connsiteY5" fmla="*/ 876300 h 2838450"/>
              <a:gd name="connsiteX6" fmla="*/ 2635250 w 2978150"/>
              <a:gd name="connsiteY6" fmla="*/ 1130300 h 2838450"/>
              <a:gd name="connsiteX7" fmla="*/ 2686050 w 2978150"/>
              <a:gd name="connsiteY7" fmla="*/ 1174750 h 2838450"/>
              <a:gd name="connsiteX8" fmla="*/ 2774950 w 2978150"/>
              <a:gd name="connsiteY8" fmla="*/ 1225550 h 2838450"/>
              <a:gd name="connsiteX9" fmla="*/ 2927350 w 2978150"/>
              <a:gd name="connsiteY9" fmla="*/ 1422400 h 2838450"/>
              <a:gd name="connsiteX10" fmla="*/ 2952750 w 2978150"/>
              <a:gd name="connsiteY10" fmla="*/ 1504950 h 2838450"/>
              <a:gd name="connsiteX11" fmla="*/ 2978150 w 2978150"/>
              <a:gd name="connsiteY11" fmla="*/ 1682750 h 2838450"/>
              <a:gd name="connsiteX12" fmla="*/ 2971800 w 2978150"/>
              <a:gd name="connsiteY12" fmla="*/ 1879600 h 2838450"/>
              <a:gd name="connsiteX13" fmla="*/ 2965450 w 2978150"/>
              <a:gd name="connsiteY13" fmla="*/ 1981200 h 2838450"/>
              <a:gd name="connsiteX14" fmla="*/ 2946400 w 2978150"/>
              <a:gd name="connsiteY14" fmla="*/ 2057400 h 2838450"/>
              <a:gd name="connsiteX15" fmla="*/ 2863850 w 2978150"/>
              <a:gd name="connsiteY15" fmla="*/ 2171700 h 2838450"/>
              <a:gd name="connsiteX16" fmla="*/ 2762250 w 2978150"/>
              <a:gd name="connsiteY16" fmla="*/ 2298700 h 2838450"/>
              <a:gd name="connsiteX17" fmla="*/ 2635250 w 2978150"/>
              <a:gd name="connsiteY17" fmla="*/ 2438400 h 2838450"/>
              <a:gd name="connsiteX18" fmla="*/ 2419350 w 2978150"/>
              <a:gd name="connsiteY18" fmla="*/ 2590800 h 2838450"/>
              <a:gd name="connsiteX19" fmla="*/ 2273300 w 2978150"/>
              <a:gd name="connsiteY19" fmla="*/ 2705100 h 2838450"/>
              <a:gd name="connsiteX20" fmla="*/ 2203450 w 2978150"/>
              <a:gd name="connsiteY20" fmla="*/ 2717800 h 2838450"/>
              <a:gd name="connsiteX21" fmla="*/ 2095500 w 2978150"/>
              <a:gd name="connsiteY21" fmla="*/ 2749550 h 2838450"/>
              <a:gd name="connsiteX22" fmla="*/ 1739900 w 2978150"/>
              <a:gd name="connsiteY22" fmla="*/ 2800350 h 2838450"/>
              <a:gd name="connsiteX23" fmla="*/ 1524000 w 2978150"/>
              <a:gd name="connsiteY23" fmla="*/ 2755900 h 2838450"/>
              <a:gd name="connsiteX24" fmla="*/ 1428750 w 2978150"/>
              <a:gd name="connsiteY24" fmla="*/ 2724150 h 2838450"/>
              <a:gd name="connsiteX25" fmla="*/ 1384300 w 2978150"/>
              <a:gd name="connsiteY25" fmla="*/ 2711450 h 2838450"/>
              <a:gd name="connsiteX26" fmla="*/ 1231900 w 2978150"/>
              <a:gd name="connsiteY26" fmla="*/ 2705100 h 2838450"/>
              <a:gd name="connsiteX27" fmla="*/ 1016000 w 2978150"/>
              <a:gd name="connsiteY27" fmla="*/ 2628900 h 2838450"/>
              <a:gd name="connsiteX28" fmla="*/ 844550 w 2978150"/>
              <a:gd name="connsiteY28" fmla="*/ 2647950 h 2838450"/>
              <a:gd name="connsiteX29" fmla="*/ 755650 w 2978150"/>
              <a:gd name="connsiteY29" fmla="*/ 2736850 h 2838450"/>
              <a:gd name="connsiteX30" fmla="*/ 704850 w 2978150"/>
              <a:gd name="connsiteY30" fmla="*/ 2787650 h 2838450"/>
              <a:gd name="connsiteX31" fmla="*/ 596900 w 2978150"/>
              <a:gd name="connsiteY31" fmla="*/ 2825750 h 2838450"/>
              <a:gd name="connsiteX32" fmla="*/ 368300 w 2978150"/>
              <a:gd name="connsiteY32" fmla="*/ 2838450 h 2838450"/>
              <a:gd name="connsiteX33" fmla="*/ 177800 w 2978150"/>
              <a:gd name="connsiteY33" fmla="*/ 2832100 h 2838450"/>
              <a:gd name="connsiteX34" fmla="*/ 133350 w 2978150"/>
              <a:gd name="connsiteY34" fmla="*/ 2819400 h 2838450"/>
              <a:gd name="connsiteX35" fmla="*/ 44450 w 2978150"/>
              <a:gd name="connsiteY35" fmla="*/ 2794000 h 2838450"/>
              <a:gd name="connsiteX36" fmla="*/ 0 w 2978150"/>
              <a:gd name="connsiteY36" fmla="*/ 2781300 h 2838450"/>
              <a:gd name="connsiteX0" fmla="*/ 1695450 w 2933700"/>
              <a:gd name="connsiteY0" fmla="*/ 0 h 2838450"/>
              <a:gd name="connsiteX1" fmla="*/ 1803400 w 2933700"/>
              <a:gd name="connsiteY1" fmla="*/ 349250 h 2838450"/>
              <a:gd name="connsiteX2" fmla="*/ 1847850 w 2933700"/>
              <a:gd name="connsiteY2" fmla="*/ 577850 h 2838450"/>
              <a:gd name="connsiteX3" fmla="*/ 1917700 w 2933700"/>
              <a:gd name="connsiteY3" fmla="*/ 768350 h 2838450"/>
              <a:gd name="connsiteX4" fmla="*/ 1974850 w 2933700"/>
              <a:gd name="connsiteY4" fmla="*/ 825500 h 2838450"/>
              <a:gd name="connsiteX5" fmla="*/ 2032000 w 2933700"/>
              <a:gd name="connsiteY5" fmla="*/ 876300 h 2838450"/>
              <a:gd name="connsiteX6" fmla="*/ 2590800 w 2933700"/>
              <a:gd name="connsiteY6" fmla="*/ 1130300 h 2838450"/>
              <a:gd name="connsiteX7" fmla="*/ 2641600 w 2933700"/>
              <a:gd name="connsiteY7" fmla="*/ 1174750 h 2838450"/>
              <a:gd name="connsiteX8" fmla="*/ 2730500 w 2933700"/>
              <a:gd name="connsiteY8" fmla="*/ 1225550 h 2838450"/>
              <a:gd name="connsiteX9" fmla="*/ 2882900 w 2933700"/>
              <a:gd name="connsiteY9" fmla="*/ 1422400 h 2838450"/>
              <a:gd name="connsiteX10" fmla="*/ 2908300 w 2933700"/>
              <a:gd name="connsiteY10" fmla="*/ 1504950 h 2838450"/>
              <a:gd name="connsiteX11" fmla="*/ 2933700 w 2933700"/>
              <a:gd name="connsiteY11" fmla="*/ 1682750 h 2838450"/>
              <a:gd name="connsiteX12" fmla="*/ 2927350 w 2933700"/>
              <a:gd name="connsiteY12" fmla="*/ 1879600 h 2838450"/>
              <a:gd name="connsiteX13" fmla="*/ 2921000 w 2933700"/>
              <a:gd name="connsiteY13" fmla="*/ 1981200 h 2838450"/>
              <a:gd name="connsiteX14" fmla="*/ 2901950 w 2933700"/>
              <a:gd name="connsiteY14" fmla="*/ 2057400 h 2838450"/>
              <a:gd name="connsiteX15" fmla="*/ 2819400 w 2933700"/>
              <a:gd name="connsiteY15" fmla="*/ 2171700 h 2838450"/>
              <a:gd name="connsiteX16" fmla="*/ 2717800 w 2933700"/>
              <a:gd name="connsiteY16" fmla="*/ 2298700 h 2838450"/>
              <a:gd name="connsiteX17" fmla="*/ 2590800 w 2933700"/>
              <a:gd name="connsiteY17" fmla="*/ 2438400 h 2838450"/>
              <a:gd name="connsiteX18" fmla="*/ 2374900 w 2933700"/>
              <a:gd name="connsiteY18" fmla="*/ 2590800 h 2838450"/>
              <a:gd name="connsiteX19" fmla="*/ 2228850 w 2933700"/>
              <a:gd name="connsiteY19" fmla="*/ 2705100 h 2838450"/>
              <a:gd name="connsiteX20" fmla="*/ 2159000 w 2933700"/>
              <a:gd name="connsiteY20" fmla="*/ 2717800 h 2838450"/>
              <a:gd name="connsiteX21" fmla="*/ 2051050 w 2933700"/>
              <a:gd name="connsiteY21" fmla="*/ 2749550 h 2838450"/>
              <a:gd name="connsiteX22" fmla="*/ 1695450 w 2933700"/>
              <a:gd name="connsiteY22" fmla="*/ 2800350 h 2838450"/>
              <a:gd name="connsiteX23" fmla="*/ 1479550 w 2933700"/>
              <a:gd name="connsiteY23" fmla="*/ 2755900 h 2838450"/>
              <a:gd name="connsiteX24" fmla="*/ 1384300 w 2933700"/>
              <a:gd name="connsiteY24" fmla="*/ 2724150 h 2838450"/>
              <a:gd name="connsiteX25" fmla="*/ 1339850 w 2933700"/>
              <a:gd name="connsiteY25" fmla="*/ 2711450 h 2838450"/>
              <a:gd name="connsiteX26" fmla="*/ 1187450 w 2933700"/>
              <a:gd name="connsiteY26" fmla="*/ 2705100 h 2838450"/>
              <a:gd name="connsiteX27" fmla="*/ 971550 w 2933700"/>
              <a:gd name="connsiteY27" fmla="*/ 2628900 h 2838450"/>
              <a:gd name="connsiteX28" fmla="*/ 800100 w 2933700"/>
              <a:gd name="connsiteY28" fmla="*/ 2647950 h 2838450"/>
              <a:gd name="connsiteX29" fmla="*/ 711200 w 2933700"/>
              <a:gd name="connsiteY29" fmla="*/ 2736850 h 2838450"/>
              <a:gd name="connsiteX30" fmla="*/ 660400 w 2933700"/>
              <a:gd name="connsiteY30" fmla="*/ 2787650 h 2838450"/>
              <a:gd name="connsiteX31" fmla="*/ 552450 w 2933700"/>
              <a:gd name="connsiteY31" fmla="*/ 2825750 h 2838450"/>
              <a:gd name="connsiteX32" fmla="*/ 323850 w 2933700"/>
              <a:gd name="connsiteY32" fmla="*/ 2838450 h 2838450"/>
              <a:gd name="connsiteX33" fmla="*/ 133350 w 2933700"/>
              <a:gd name="connsiteY33" fmla="*/ 2832100 h 2838450"/>
              <a:gd name="connsiteX34" fmla="*/ 88900 w 2933700"/>
              <a:gd name="connsiteY34" fmla="*/ 2819400 h 2838450"/>
              <a:gd name="connsiteX35" fmla="*/ 0 w 2933700"/>
              <a:gd name="connsiteY35" fmla="*/ 2794000 h 2838450"/>
              <a:gd name="connsiteX0" fmla="*/ 1606550 w 2844800"/>
              <a:gd name="connsiteY0" fmla="*/ 0 h 2838450"/>
              <a:gd name="connsiteX1" fmla="*/ 1714500 w 2844800"/>
              <a:gd name="connsiteY1" fmla="*/ 349250 h 2838450"/>
              <a:gd name="connsiteX2" fmla="*/ 1758950 w 2844800"/>
              <a:gd name="connsiteY2" fmla="*/ 577850 h 2838450"/>
              <a:gd name="connsiteX3" fmla="*/ 1828800 w 2844800"/>
              <a:gd name="connsiteY3" fmla="*/ 768350 h 2838450"/>
              <a:gd name="connsiteX4" fmla="*/ 1885950 w 2844800"/>
              <a:gd name="connsiteY4" fmla="*/ 825500 h 2838450"/>
              <a:gd name="connsiteX5" fmla="*/ 1943100 w 2844800"/>
              <a:gd name="connsiteY5" fmla="*/ 876300 h 2838450"/>
              <a:gd name="connsiteX6" fmla="*/ 2501900 w 2844800"/>
              <a:gd name="connsiteY6" fmla="*/ 1130300 h 2838450"/>
              <a:gd name="connsiteX7" fmla="*/ 2552700 w 2844800"/>
              <a:gd name="connsiteY7" fmla="*/ 1174750 h 2838450"/>
              <a:gd name="connsiteX8" fmla="*/ 2641600 w 2844800"/>
              <a:gd name="connsiteY8" fmla="*/ 1225550 h 2838450"/>
              <a:gd name="connsiteX9" fmla="*/ 2794000 w 2844800"/>
              <a:gd name="connsiteY9" fmla="*/ 1422400 h 2838450"/>
              <a:gd name="connsiteX10" fmla="*/ 2819400 w 2844800"/>
              <a:gd name="connsiteY10" fmla="*/ 1504950 h 2838450"/>
              <a:gd name="connsiteX11" fmla="*/ 2844800 w 2844800"/>
              <a:gd name="connsiteY11" fmla="*/ 1682750 h 2838450"/>
              <a:gd name="connsiteX12" fmla="*/ 2838450 w 2844800"/>
              <a:gd name="connsiteY12" fmla="*/ 1879600 h 2838450"/>
              <a:gd name="connsiteX13" fmla="*/ 2832100 w 2844800"/>
              <a:gd name="connsiteY13" fmla="*/ 1981200 h 2838450"/>
              <a:gd name="connsiteX14" fmla="*/ 2813050 w 2844800"/>
              <a:gd name="connsiteY14" fmla="*/ 2057400 h 2838450"/>
              <a:gd name="connsiteX15" fmla="*/ 2730500 w 2844800"/>
              <a:gd name="connsiteY15" fmla="*/ 2171700 h 2838450"/>
              <a:gd name="connsiteX16" fmla="*/ 2628900 w 2844800"/>
              <a:gd name="connsiteY16" fmla="*/ 2298700 h 2838450"/>
              <a:gd name="connsiteX17" fmla="*/ 2501900 w 2844800"/>
              <a:gd name="connsiteY17" fmla="*/ 2438400 h 2838450"/>
              <a:gd name="connsiteX18" fmla="*/ 2286000 w 2844800"/>
              <a:gd name="connsiteY18" fmla="*/ 2590800 h 2838450"/>
              <a:gd name="connsiteX19" fmla="*/ 2139950 w 2844800"/>
              <a:gd name="connsiteY19" fmla="*/ 2705100 h 2838450"/>
              <a:gd name="connsiteX20" fmla="*/ 2070100 w 2844800"/>
              <a:gd name="connsiteY20" fmla="*/ 2717800 h 2838450"/>
              <a:gd name="connsiteX21" fmla="*/ 1962150 w 2844800"/>
              <a:gd name="connsiteY21" fmla="*/ 2749550 h 2838450"/>
              <a:gd name="connsiteX22" fmla="*/ 1606550 w 2844800"/>
              <a:gd name="connsiteY22" fmla="*/ 2800350 h 2838450"/>
              <a:gd name="connsiteX23" fmla="*/ 1390650 w 2844800"/>
              <a:gd name="connsiteY23" fmla="*/ 2755900 h 2838450"/>
              <a:gd name="connsiteX24" fmla="*/ 1295400 w 2844800"/>
              <a:gd name="connsiteY24" fmla="*/ 2724150 h 2838450"/>
              <a:gd name="connsiteX25" fmla="*/ 1250950 w 2844800"/>
              <a:gd name="connsiteY25" fmla="*/ 2711450 h 2838450"/>
              <a:gd name="connsiteX26" fmla="*/ 1098550 w 2844800"/>
              <a:gd name="connsiteY26" fmla="*/ 2705100 h 2838450"/>
              <a:gd name="connsiteX27" fmla="*/ 882650 w 2844800"/>
              <a:gd name="connsiteY27" fmla="*/ 2628900 h 2838450"/>
              <a:gd name="connsiteX28" fmla="*/ 711200 w 2844800"/>
              <a:gd name="connsiteY28" fmla="*/ 2647950 h 2838450"/>
              <a:gd name="connsiteX29" fmla="*/ 622300 w 2844800"/>
              <a:gd name="connsiteY29" fmla="*/ 2736850 h 2838450"/>
              <a:gd name="connsiteX30" fmla="*/ 571500 w 2844800"/>
              <a:gd name="connsiteY30" fmla="*/ 2787650 h 2838450"/>
              <a:gd name="connsiteX31" fmla="*/ 463550 w 2844800"/>
              <a:gd name="connsiteY31" fmla="*/ 2825750 h 2838450"/>
              <a:gd name="connsiteX32" fmla="*/ 234950 w 2844800"/>
              <a:gd name="connsiteY32" fmla="*/ 2838450 h 2838450"/>
              <a:gd name="connsiteX33" fmla="*/ 44450 w 2844800"/>
              <a:gd name="connsiteY33" fmla="*/ 2832100 h 2838450"/>
              <a:gd name="connsiteX34" fmla="*/ 0 w 2844800"/>
              <a:gd name="connsiteY34" fmla="*/ 2819400 h 2838450"/>
              <a:gd name="connsiteX0" fmla="*/ 1562100 w 2800350"/>
              <a:gd name="connsiteY0" fmla="*/ 0 h 2838450"/>
              <a:gd name="connsiteX1" fmla="*/ 1670050 w 2800350"/>
              <a:gd name="connsiteY1" fmla="*/ 349250 h 2838450"/>
              <a:gd name="connsiteX2" fmla="*/ 1714500 w 2800350"/>
              <a:gd name="connsiteY2" fmla="*/ 577850 h 2838450"/>
              <a:gd name="connsiteX3" fmla="*/ 1784350 w 2800350"/>
              <a:gd name="connsiteY3" fmla="*/ 768350 h 2838450"/>
              <a:gd name="connsiteX4" fmla="*/ 1841500 w 2800350"/>
              <a:gd name="connsiteY4" fmla="*/ 825500 h 2838450"/>
              <a:gd name="connsiteX5" fmla="*/ 1898650 w 2800350"/>
              <a:gd name="connsiteY5" fmla="*/ 876300 h 2838450"/>
              <a:gd name="connsiteX6" fmla="*/ 2457450 w 2800350"/>
              <a:gd name="connsiteY6" fmla="*/ 1130300 h 2838450"/>
              <a:gd name="connsiteX7" fmla="*/ 2508250 w 2800350"/>
              <a:gd name="connsiteY7" fmla="*/ 1174750 h 2838450"/>
              <a:gd name="connsiteX8" fmla="*/ 2597150 w 2800350"/>
              <a:gd name="connsiteY8" fmla="*/ 1225550 h 2838450"/>
              <a:gd name="connsiteX9" fmla="*/ 2749550 w 2800350"/>
              <a:gd name="connsiteY9" fmla="*/ 1422400 h 2838450"/>
              <a:gd name="connsiteX10" fmla="*/ 2774950 w 2800350"/>
              <a:gd name="connsiteY10" fmla="*/ 1504950 h 2838450"/>
              <a:gd name="connsiteX11" fmla="*/ 2800350 w 2800350"/>
              <a:gd name="connsiteY11" fmla="*/ 1682750 h 2838450"/>
              <a:gd name="connsiteX12" fmla="*/ 2794000 w 2800350"/>
              <a:gd name="connsiteY12" fmla="*/ 1879600 h 2838450"/>
              <a:gd name="connsiteX13" fmla="*/ 2787650 w 2800350"/>
              <a:gd name="connsiteY13" fmla="*/ 1981200 h 2838450"/>
              <a:gd name="connsiteX14" fmla="*/ 2768600 w 2800350"/>
              <a:gd name="connsiteY14" fmla="*/ 2057400 h 2838450"/>
              <a:gd name="connsiteX15" fmla="*/ 2686050 w 2800350"/>
              <a:gd name="connsiteY15" fmla="*/ 2171700 h 2838450"/>
              <a:gd name="connsiteX16" fmla="*/ 2584450 w 2800350"/>
              <a:gd name="connsiteY16" fmla="*/ 2298700 h 2838450"/>
              <a:gd name="connsiteX17" fmla="*/ 2457450 w 2800350"/>
              <a:gd name="connsiteY17" fmla="*/ 2438400 h 2838450"/>
              <a:gd name="connsiteX18" fmla="*/ 2241550 w 2800350"/>
              <a:gd name="connsiteY18" fmla="*/ 2590800 h 2838450"/>
              <a:gd name="connsiteX19" fmla="*/ 2095500 w 2800350"/>
              <a:gd name="connsiteY19" fmla="*/ 2705100 h 2838450"/>
              <a:gd name="connsiteX20" fmla="*/ 2025650 w 2800350"/>
              <a:gd name="connsiteY20" fmla="*/ 2717800 h 2838450"/>
              <a:gd name="connsiteX21" fmla="*/ 1917700 w 2800350"/>
              <a:gd name="connsiteY21" fmla="*/ 2749550 h 2838450"/>
              <a:gd name="connsiteX22" fmla="*/ 1562100 w 2800350"/>
              <a:gd name="connsiteY22" fmla="*/ 2800350 h 2838450"/>
              <a:gd name="connsiteX23" fmla="*/ 1346200 w 2800350"/>
              <a:gd name="connsiteY23" fmla="*/ 2755900 h 2838450"/>
              <a:gd name="connsiteX24" fmla="*/ 1250950 w 2800350"/>
              <a:gd name="connsiteY24" fmla="*/ 2724150 h 2838450"/>
              <a:gd name="connsiteX25" fmla="*/ 1206500 w 2800350"/>
              <a:gd name="connsiteY25" fmla="*/ 2711450 h 2838450"/>
              <a:gd name="connsiteX26" fmla="*/ 1054100 w 2800350"/>
              <a:gd name="connsiteY26" fmla="*/ 2705100 h 2838450"/>
              <a:gd name="connsiteX27" fmla="*/ 838200 w 2800350"/>
              <a:gd name="connsiteY27" fmla="*/ 2628900 h 2838450"/>
              <a:gd name="connsiteX28" fmla="*/ 666750 w 2800350"/>
              <a:gd name="connsiteY28" fmla="*/ 2647950 h 2838450"/>
              <a:gd name="connsiteX29" fmla="*/ 577850 w 2800350"/>
              <a:gd name="connsiteY29" fmla="*/ 2736850 h 2838450"/>
              <a:gd name="connsiteX30" fmla="*/ 527050 w 2800350"/>
              <a:gd name="connsiteY30" fmla="*/ 2787650 h 2838450"/>
              <a:gd name="connsiteX31" fmla="*/ 419100 w 2800350"/>
              <a:gd name="connsiteY31" fmla="*/ 2825750 h 2838450"/>
              <a:gd name="connsiteX32" fmla="*/ 190500 w 2800350"/>
              <a:gd name="connsiteY32" fmla="*/ 2838450 h 2838450"/>
              <a:gd name="connsiteX33" fmla="*/ 0 w 2800350"/>
              <a:gd name="connsiteY33" fmla="*/ 2832100 h 2838450"/>
              <a:gd name="connsiteX0" fmla="*/ 1371600 w 2609850"/>
              <a:gd name="connsiteY0" fmla="*/ 0 h 2838450"/>
              <a:gd name="connsiteX1" fmla="*/ 1479550 w 2609850"/>
              <a:gd name="connsiteY1" fmla="*/ 349250 h 2838450"/>
              <a:gd name="connsiteX2" fmla="*/ 1524000 w 2609850"/>
              <a:gd name="connsiteY2" fmla="*/ 577850 h 2838450"/>
              <a:gd name="connsiteX3" fmla="*/ 1593850 w 2609850"/>
              <a:gd name="connsiteY3" fmla="*/ 768350 h 2838450"/>
              <a:gd name="connsiteX4" fmla="*/ 1651000 w 2609850"/>
              <a:gd name="connsiteY4" fmla="*/ 825500 h 2838450"/>
              <a:gd name="connsiteX5" fmla="*/ 1708150 w 2609850"/>
              <a:gd name="connsiteY5" fmla="*/ 876300 h 2838450"/>
              <a:gd name="connsiteX6" fmla="*/ 2266950 w 2609850"/>
              <a:gd name="connsiteY6" fmla="*/ 1130300 h 2838450"/>
              <a:gd name="connsiteX7" fmla="*/ 2317750 w 2609850"/>
              <a:gd name="connsiteY7" fmla="*/ 1174750 h 2838450"/>
              <a:gd name="connsiteX8" fmla="*/ 2406650 w 2609850"/>
              <a:gd name="connsiteY8" fmla="*/ 1225550 h 2838450"/>
              <a:gd name="connsiteX9" fmla="*/ 2559050 w 2609850"/>
              <a:gd name="connsiteY9" fmla="*/ 1422400 h 2838450"/>
              <a:gd name="connsiteX10" fmla="*/ 2584450 w 2609850"/>
              <a:gd name="connsiteY10" fmla="*/ 1504950 h 2838450"/>
              <a:gd name="connsiteX11" fmla="*/ 2609850 w 2609850"/>
              <a:gd name="connsiteY11" fmla="*/ 1682750 h 2838450"/>
              <a:gd name="connsiteX12" fmla="*/ 2603500 w 2609850"/>
              <a:gd name="connsiteY12" fmla="*/ 1879600 h 2838450"/>
              <a:gd name="connsiteX13" fmla="*/ 2597150 w 2609850"/>
              <a:gd name="connsiteY13" fmla="*/ 1981200 h 2838450"/>
              <a:gd name="connsiteX14" fmla="*/ 2578100 w 2609850"/>
              <a:gd name="connsiteY14" fmla="*/ 2057400 h 2838450"/>
              <a:gd name="connsiteX15" fmla="*/ 2495550 w 2609850"/>
              <a:gd name="connsiteY15" fmla="*/ 2171700 h 2838450"/>
              <a:gd name="connsiteX16" fmla="*/ 2393950 w 2609850"/>
              <a:gd name="connsiteY16" fmla="*/ 2298700 h 2838450"/>
              <a:gd name="connsiteX17" fmla="*/ 2266950 w 2609850"/>
              <a:gd name="connsiteY17" fmla="*/ 2438400 h 2838450"/>
              <a:gd name="connsiteX18" fmla="*/ 2051050 w 2609850"/>
              <a:gd name="connsiteY18" fmla="*/ 2590800 h 2838450"/>
              <a:gd name="connsiteX19" fmla="*/ 1905000 w 2609850"/>
              <a:gd name="connsiteY19" fmla="*/ 2705100 h 2838450"/>
              <a:gd name="connsiteX20" fmla="*/ 1835150 w 2609850"/>
              <a:gd name="connsiteY20" fmla="*/ 2717800 h 2838450"/>
              <a:gd name="connsiteX21" fmla="*/ 1727200 w 2609850"/>
              <a:gd name="connsiteY21" fmla="*/ 2749550 h 2838450"/>
              <a:gd name="connsiteX22" fmla="*/ 1371600 w 2609850"/>
              <a:gd name="connsiteY22" fmla="*/ 2800350 h 2838450"/>
              <a:gd name="connsiteX23" fmla="*/ 1155700 w 2609850"/>
              <a:gd name="connsiteY23" fmla="*/ 2755900 h 2838450"/>
              <a:gd name="connsiteX24" fmla="*/ 1060450 w 2609850"/>
              <a:gd name="connsiteY24" fmla="*/ 2724150 h 2838450"/>
              <a:gd name="connsiteX25" fmla="*/ 1016000 w 2609850"/>
              <a:gd name="connsiteY25" fmla="*/ 2711450 h 2838450"/>
              <a:gd name="connsiteX26" fmla="*/ 863600 w 2609850"/>
              <a:gd name="connsiteY26" fmla="*/ 2705100 h 2838450"/>
              <a:gd name="connsiteX27" fmla="*/ 647700 w 2609850"/>
              <a:gd name="connsiteY27" fmla="*/ 2628900 h 2838450"/>
              <a:gd name="connsiteX28" fmla="*/ 476250 w 2609850"/>
              <a:gd name="connsiteY28" fmla="*/ 2647950 h 2838450"/>
              <a:gd name="connsiteX29" fmla="*/ 387350 w 2609850"/>
              <a:gd name="connsiteY29" fmla="*/ 2736850 h 2838450"/>
              <a:gd name="connsiteX30" fmla="*/ 336550 w 2609850"/>
              <a:gd name="connsiteY30" fmla="*/ 2787650 h 2838450"/>
              <a:gd name="connsiteX31" fmla="*/ 228600 w 2609850"/>
              <a:gd name="connsiteY31" fmla="*/ 2825750 h 2838450"/>
              <a:gd name="connsiteX32" fmla="*/ 0 w 2609850"/>
              <a:gd name="connsiteY32" fmla="*/ 2838450 h 2838450"/>
              <a:gd name="connsiteX0" fmla="*/ 1143000 w 2381250"/>
              <a:gd name="connsiteY0" fmla="*/ 0 h 2825750"/>
              <a:gd name="connsiteX1" fmla="*/ 1250950 w 2381250"/>
              <a:gd name="connsiteY1" fmla="*/ 349250 h 2825750"/>
              <a:gd name="connsiteX2" fmla="*/ 1295400 w 2381250"/>
              <a:gd name="connsiteY2" fmla="*/ 577850 h 2825750"/>
              <a:gd name="connsiteX3" fmla="*/ 1365250 w 2381250"/>
              <a:gd name="connsiteY3" fmla="*/ 768350 h 2825750"/>
              <a:gd name="connsiteX4" fmla="*/ 1422400 w 2381250"/>
              <a:gd name="connsiteY4" fmla="*/ 825500 h 2825750"/>
              <a:gd name="connsiteX5" fmla="*/ 1479550 w 2381250"/>
              <a:gd name="connsiteY5" fmla="*/ 876300 h 2825750"/>
              <a:gd name="connsiteX6" fmla="*/ 2038350 w 2381250"/>
              <a:gd name="connsiteY6" fmla="*/ 1130300 h 2825750"/>
              <a:gd name="connsiteX7" fmla="*/ 2089150 w 2381250"/>
              <a:gd name="connsiteY7" fmla="*/ 1174750 h 2825750"/>
              <a:gd name="connsiteX8" fmla="*/ 2178050 w 2381250"/>
              <a:gd name="connsiteY8" fmla="*/ 1225550 h 2825750"/>
              <a:gd name="connsiteX9" fmla="*/ 2330450 w 2381250"/>
              <a:gd name="connsiteY9" fmla="*/ 1422400 h 2825750"/>
              <a:gd name="connsiteX10" fmla="*/ 2355850 w 2381250"/>
              <a:gd name="connsiteY10" fmla="*/ 1504950 h 2825750"/>
              <a:gd name="connsiteX11" fmla="*/ 2381250 w 2381250"/>
              <a:gd name="connsiteY11" fmla="*/ 1682750 h 2825750"/>
              <a:gd name="connsiteX12" fmla="*/ 2374900 w 2381250"/>
              <a:gd name="connsiteY12" fmla="*/ 1879600 h 2825750"/>
              <a:gd name="connsiteX13" fmla="*/ 2368550 w 2381250"/>
              <a:gd name="connsiteY13" fmla="*/ 1981200 h 2825750"/>
              <a:gd name="connsiteX14" fmla="*/ 2349500 w 2381250"/>
              <a:gd name="connsiteY14" fmla="*/ 2057400 h 2825750"/>
              <a:gd name="connsiteX15" fmla="*/ 2266950 w 2381250"/>
              <a:gd name="connsiteY15" fmla="*/ 2171700 h 2825750"/>
              <a:gd name="connsiteX16" fmla="*/ 2165350 w 2381250"/>
              <a:gd name="connsiteY16" fmla="*/ 2298700 h 2825750"/>
              <a:gd name="connsiteX17" fmla="*/ 2038350 w 2381250"/>
              <a:gd name="connsiteY17" fmla="*/ 2438400 h 2825750"/>
              <a:gd name="connsiteX18" fmla="*/ 1822450 w 2381250"/>
              <a:gd name="connsiteY18" fmla="*/ 2590800 h 2825750"/>
              <a:gd name="connsiteX19" fmla="*/ 1676400 w 2381250"/>
              <a:gd name="connsiteY19" fmla="*/ 2705100 h 2825750"/>
              <a:gd name="connsiteX20" fmla="*/ 1606550 w 2381250"/>
              <a:gd name="connsiteY20" fmla="*/ 2717800 h 2825750"/>
              <a:gd name="connsiteX21" fmla="*/ 1498600 w 2381250"/>
              <a:gd name="connsiteY21" fmla="*/ 2749550 h 2825750"/>
              <a:gd name="connsiteX22" fmla="*/ 1143000 w 2381250"/>
              <a:gd name="connsiteY22" fmla="*/ 2800350 h 2825750"/>
              <a:gd name="connsiteX23" fmla="*/ 927100 w 2381250"/>
              <a:gd name="connsiteY23" fmla="*/ 2755900 h 2825750"/>
              <a:gd name="connsiteX24" fmla="*/ 831850 w 2381250"/>
              <a:gd name="connsiteY24" fmla="*/ 2724150 h 2825750"/>
              <a:gd name="connsiteX25" fmla="*/ 787400 w 2381250"/>
              <a:gd name="connsiteY25" fmla="*/ 2711450 h 2825750"/>
              <a:gd name="connsiteX26" fmla="*/ 635000 w 2381250"/>
              <a:gd name="connsiteY26" fmla="*/ 2705100 h 2825750"/>
              <a:gd name="connsiteX27" fmla="*/ 419100 w 2381250"/>
              <a:gd name="connsiteY27" fmla="*/ 2628900 h 2825750"/>
              <a:gd name="connsiteX28" fmla="*/ 247650 w 2381250"/>
              <a:gd name="connsiteY28" fmla="*/ 2647950 h 2825750"/>
              <a:gd name="connsiteX29" fmla="*/ 158750 w 2381250"/>
              <a:gd name="connsiteY29" fmla="*/ 2736850 h 2825750"/>
              <a:gd name="connsiteX30" fmla="*/ 107950 w 2381250"/>
              <a:gd name="connsiteY30" fmla="*/ 2787650 h 2825750"/>
              <a:gd name="connsiteX31" fmla="*/ 0 w 2381250"/>
              <a:gd name="connsiteY31" fmla="*/ 2825750 h 2825750"/>
              <a:gd name="connsiteX0" fmla="*/ 1035050 w 2273300"/>
              <a:gd name="connsiteY0" fmla="*/ 0 h 2800350"/>
              <a:gd name="connsiteX1" fmla="*/ 1143000 w 2273300"/>
              <a:gd name="connsiteY1" fmla="*/ 349250 h 2800350"/>
              <a:gd name="connsiteX2" fmla="*/ 1187450 w 2273300"/>
              <a:gd name="connsiteY2" fmla="*/ 577850 h 2800350"/>
              <a:gd name="connsiteX3" fmla="*/ 1257300 w 2273300"/>
              <a:gd name="connsiteY3" fmla="*/ 768350 h 2800350"/>
              <a:gd name="connsiteX4" fmla="*/ 1314450 w 2273300"/>
              <a:gd name="connsiteY4" fmla="*/ 825500 h 2800350"/>
              <a:gd name="connsiteX5" fmla="*/ 1371600 w 2273300"/>
              <a:gd name="connsiteY5" fmla="*/ 876300 h 2800350"/>
              <a:gd name="connsiteX6" fmla="*/ 1930400 w 2273300"/>
              <a:gd name="connsiteY6" fmla="*/ 1130300 h 2800350"/>
              <a:gd name="connsiteX7" fmla="*/ 1981200 w 2273300"/>
              <a:gd name="connsiteY7" fmla="*/ 1174750 h 2800350"/>
              <a:gd name="connsiteX8" fmla="*/ 2070100 w 2273300"/>
              <a:gd name="connsiteY8" fmla="*/ 1225550 h 2800350"/>
              <a:gd name="connsiteX9" fmla="*/ 2222500 w 2273300"/>
              <a:gd name="connsiteY9" fmla="*/ 1422400 h 2800350"/>
              <a:gd name="connsiteX10" fmla="*/ 2247900 w 2273300"/>
              <a:gd name="connsiteY10" fmla="*/ 1504950 h 2800350"/>
              <a:gd name="connsiteX11" fmla="*/ 2273300 w 2273300"/>
              <a:gd name="connsiteY11" fmla="*/ 1682750 h 2800350"/>
              <a:gd name="connsiteX12" fmla="*/ 2266950 w 2273300"/>
              <a:gd name="connsiteY12" fmla="*/ 1879600 h 2800350"/>
              <a:gd name="connsiteX13" fmla="*/ 2260600 w 2273300"/>
              <a:gd name="connsiteY13" fmla="*/ 1981200 h 2800350"/>
              <a:gd name="connsiteX14" fmla="*/ 2241550 w 2273300"/>
              <a:gd name="connsiteY14" fmla="*/ 2057400 h 2800350"/>
              <a:gd name="connsiteX15" fmla="*/ 2159000 w 2273300"/>
              <a:gd name="connsiteY15" fmla="*/ 2171700 h 2800350"/>
              <a:gd name="connsiteX16" fmla="*/ 2057400 w 2273300"/>
              <a:gd name="connsiteY16" fmla="*/ 2298700 h 2800350"/>
              <a:gd name="connsiteX17" fmla="*/ 1930400 w 2273300"/>
              <a:gd name="connsiteY17" fmla="*/ 2438400 h 2800350"/>
              <a:gd name="connsiteX18" fmla="*/ 1714500 w 2273300"/>
              <a:gd name="connsiteY18" fmla="*/ 2590800 h 2800350"/>
              <a:gd name="connsiteX19" fmla="*/ 1568450 w 2273300"/>
              <a:gd name="connsiteY19" fmla="*/ 2705100 h 2800350"/>
              <a:gd name="connsiteX20" fmla="*/ 1498600 w 2273300"/>
              <a:gd name="connsiteY20" fmla="*/ 2717800 h 2800350"/>
              <a:gd name="connsiteX21" fmla="*/ 1390650 w 2273300"/>
              <a:gd name="connsiteY21" fmla="*/ 2749550 h 2800350"/>
              <a:gd name="connsiteX22" fmla="*/ 1035050 w 2273300"/>
              <a:gd name="connsiteY22" fmla="*/ 2800350 h 2800350"/>
              <a:gd name="connsiteX23" fmla="*/ 819150 w 2273300"/>
              <a:gd name="connsiteY23" fmla="*/ 2755900 h 2800350"/>
              <a:gd name="connsiteX24" fmla="*/ 723900 w 2273300"/>
              <a:gd name="connsiteY24" fmla="*/ 2724150 h 2800350"/>
              <a:gd name="connsiteX25" fmla="*/ 679450 w 2273300"/>
              <a:gd name="connsiteY25" fmla="*/ 2711450 h 2800350"/>
              <a:gd name="connsiteX26" fmla="*/ 527050 w 2273300"/>
              <a:gd name="connsiteY26" fmla="*/ 2705100 h 2800350"/>
              <a:gd name="connsiteX27" fmla="*/ 311150 w 2273300"/>
              <a:gd name="connsiteY27" fmla="*/ 2628900 h 2800350"/>
              <a:gd name="connsiteX28" fmla="*/ 139700 w 2273300"/>
              <a:gd name="connsiteY28" fmla="*/ 2647950 h 2800350"/>
              <a:gd name="connsiteX29" fmla="*/ 50800 w 2273300"/>
              <a:gd name="connsiteY29" fmla="*/ 2736850 h 2800350"/>
              <a:gd name="connsiteX30" fmla="*/ 0 w 2273300"/>
              <a:gd name="connsiteY30" fmla="*/ 2787650 h 2800350"/>
              <a:gd name="connsiteX0" fmla="*/ 984250 w 2222500"/>
              <a:gd name="connsiteY0" fmla="*/ 0 h 2800350"/>
              <a:gd name="connsiteX1" fmla="*/ 1092200 w 2222500"/>
              <a:gd name="connsiteY1" fmla="*/ 349250 h 2800350"/>
              <a:gd name="connsiteX2" fmla="*/ 1136650 w 2222500"/>
              <a:gd name="connsiteY2" fmla="*/ 577850 h 2800350"/>
              <a:gd name="connsiteX3" fmla="*/ 1206500 w 2222500"/>
              <a:gd name="connsiteY3" fmla="*/ 768350 h 2800350"/>
              <a:gd name="connsiteX4" fmla="*/ 1263650 w 2222500"/>
              <a:gd name="connsiteY4" fmla="*/ 825500 h 2800350"/>
              <a:gd name="connsiteX5" fmla="*/ 1320800 w 2222500"/>
              <a:gd name="connsiteY5" fmla="*/ 876300 h 2800350"/>
              <a:gd name="connsiteX6" fmla="*/ 1879600 w 2222500"/>
              <a:gd name="connsiteY6" fmla="*/ 1130300 h 2800350"/>
              <a:gd name="connsiteX7" fmla="*/ 1930400 w 2222500"/>
              <a:gd name="connsiteY7" fmla="*/ 1174750 h 2800350"/>
              <a:gd name="connsiteX8" fmla="*/ 2019300 w 2222500"/>
              <a:gd name="connsiteY8" fmla="*/ 1225550 h 2800350"/>
              <a:gd name="connsiteX9" fmla="*/ 2171700 w 2222500"/>
              <a:gd name="connsiteY9" fmla="*/ 1422400 h 2800350"/>
              <a:gd name="connsiteX10" fmla="*/ 2197100 w 2222500"/>
              <a:gd name="connsiteY10" fmla="*/ 1504950 h 2800350"/>
              <a:gd name="connsiteX11" fmla="*/ 2222500 w 2222500"/>
              <a:gd name="connsiteY11" fmla="*/ 1682750 h 2800350"/>
              <a:gd name="connsiteX12" fmla="*/ 2216150 w 2222500"/>
              <a:gd name="connsiteY12" fmla="*/ 1879600 h 2800350"/>
              <a:gd name="connsiteX13" fmla="*/ 2209800 w 2222500"/>
              <a:gd name="connsiteY13" fmla="*/ 1981200 h 2800350"/>
              <a:gd name="connsiteX14" fmla="*/ 2190750 w 2222500"/>
              <a:gd name="connsiteY14" fmla="*/ 2057400 h 2800350"/>
              <a:gd name="connsiteX15" fmla="*/ 2108200 w 2222500"/>
              <a:gd name="connsiteY15" fmla="*/ 2171700 h 2800350"/>
              <a:gd name="connsiteX16" fmla="*/ 2006600 w 2222500"/>
              <a:gd name="connsiteY16" fmla="*/ 2298700 h 2800350"/>
              <a:gd name="connsiteX17" fmla="*/ 1879600 w 2222500"/>
              <a:gd name="connsiteY17" fmla="*/ 2438400 h 2800350"/>
              <a:gd name="connsiteX18" fmla="*/ 1663700 w 2222500"/>
              <a:gd name="connsiteY18" fmla="*/ 2590800 h 2800350"/>
              <a:gd name="connsiteX19" fmla="*/ 1517650 w 2222500"/>
              <a:gd name="connsiteY19" fmla="*/ 2705100 h 2800350"/>
              <a:gd name="connsiteX20" fmla="*/ 1447800 w 2222500"/>
              <a:gd name="connsiteY20" fmla="*/ 2717800 h 2800350"/>
              <a:gd name="connsiteX21" fmla="*/ 1339850 w 2222500"/>
              <a:gd name="connsiteY21" fmla="*/ 2749550 h 2800350"/>
              <a:gd name="connsiteX22" fmla="*/ 984250 w 2222500"/>
              <a:gd name="connsiteY22" fmla="*/ 2800350 h 2800350"/>
              <a:gd name="connsiteX23" fmla="*/ 768350 w 2222500"/>
              <a:gd name="connsiteY23" fmla="*/ 2755900 h 2800350"/>
              <a:gd name="connsiteX24" fmla="*/ 673100 w 2222500"/>
              <a:gd name="connsiteY24" fmla="*/ 2724150 h 2800350"/>
              <a:gd name="connsiteX25" fmla="*/ 628650 w 2222500"/>
              <a:gd name="connsiteY25" fmla="*/ 2711450 h 2800350"/>
              <a:gd name="connsiteX26" fmla="*/ 476250 w 2222500"/>
              <a:gd name="connsiteY26" fmla="*/ 2705100 h 2800350"/>
              <a:gd name="connsiteX27" fmla="*/ 260350 w 2222500"/>
              <a:gd name="connsiteY27" fmla="*/ 2628900 h 2800350"/>
              <a:gd name="connsiteX28" fmla="*/ 88900 w 2222500"/>
              <a:gd name="connsiteY28" fmla="*/ 2647950 h 2800350"/>
              <a:gd name="connsiteX29" fmla="*/ 0 w 2222500"/>
              <a:gd name="connsiteY29" fmla="*/ 2736850 h 2800350"/>
              <a:gd name="connsiteX0" fmla="*/ 895350 w 2133600"/>
              <a:gd name="connsiteY0" fmla="*/ 0 h 2800350"/>
              <a:gd name="connsiteX1" fmla="*/ 1003300 w 2133600"/>
              <a:gd name="connsiteY1" fmla="*/ 349250 h 2800350"/>
              <a:gd name="connsiteX2" fmla="*/ 1047750 w 2133600"/>
              <a:gd name="connsiteY2" fmla="*/ 577850 h 2800350"/>
              <a:gd name="connsiteX3" fmla="*/ 1117600 w 2133600"/>
              <a:gd name="connsiteY3" fmla="*/ 768350 h 2800350"/>
              <a:gd name="connsiteX4" fmla="*/ 1174750 w 2133600"/>
              <a:gd name="connsiteY4" fmla="*/ 825500 h 2800350"/>
              <a:gd name="connsiteX5" fmla="*/ 1231900 w 2133600"/>
              <a:gd name="connsiteY5" fmla="*/ 876300 h 2800350"/>
              <a:gd name="connsiteX6" fmla="*/ 1790700 w 2133600"/>
              <a:gd name="connsiteY6" fmla="*/ 1130300 h 2800350"/>
              <a:gd name="connsiteX7" fmla="*/ 1841500 w 2133600"/>
              <a:gd name="connsiteY7" fmla="*/ 1174750 h 2800350"/>
              <a:gd name="connsiteX8" fmla="*/ 1930400 w 2133600"/>
              <a:gd name="connsiteY8" fmla="*/ 1225550 h 2800350"/>
              <a:gd name="connsiteX9" fmla="*/ 2082800 w 2133600"/>
              <a:gd name="connsiteY9" fmla="*/ 1422400 h 2800350"/>
              <a:gd name="connsiteX10" fmla="*/ 2108200 w 2133600"/>
              <a:gd name="connsiteY10" fmla="*/ 1504950 h 2800350"/>
              <a:gd name="connsiteX11" fmla="*/ 2133600 w 2133600"/>
              <a:gd name="connsiteY11" fmla="*/ 1682750 h 2800350"/>
              <a:gd name="connsiteX12" fmla="*/ 2127250 w 2133600"/>
              <a:gd name="connsiteY12" fmla="*/ 1879600 h 2800350"/>
              <a:gd name="connsiteX13" fmla="*/ 2120900 w 2133600"/>
              <a:gd name="connsiteY13" fmla="*/ 1981200 h 2800350"/>
              <a:gd name="connsiteX14" fmla="*/ 2101850 w 2133600"/>
              <a:gd name="connsiteY14" fmla="*/ 2057400 h 2800350"/>
              <a:gd name="connsiteX15" fmla="*/ 2019300 w 2133600"/>
              <a:gd name="connsiteY15" fmla="*/ 2171700 h 2800350"/>
              <a:gd name="connsiteX16" fmla="*/ 1917700 w 2133600"/>
              <a:gd name="connsiteY16" fmla="*/ 2298700 h 2800350"/>
              <a:gd name="connsiteX17" fmla="*/ 1790700 w 2133600"/>
              <a:gd name="connsiteY17" fmla="*/ 2438400 h 2800350"/>
              <a:gd name="connsiteX18" fmla="*/ 1574800 w 2133600"/>
              <a:gd name="connsiteY18" fmla="*/ 2590800 h 2800350"/>
              <a:gd name="connsiteX19" fmla="*/ 1428750 w 2133600"/>
              <a:gd name="connsiteY19" fmla="*/ 2705100 h 2800350"/>
              <a:gd name="connsiteX20" fmla="*/ 1358900 w 2133600"/>
              <a:gd name="connsiteY20" fmla="*/ 2717800 h 2800350"/>
              <a:gd name="connsiteX21" fmla="*/ 1250950 w 2133600"/>
              <a:gd name="connsiteY21" fmla="*/ 2749550 h 2800350"/>
              <a:gd name="connsiteX22" fmla="*/ 895350 w 2133600"/>
              <a:gd name="connsiteY22" fmla="*/ 2800350 h 2800350"/>
              <a:gd name="connsiteX23" fmla="*/ 679450 w 2133600"/>
              <a:gd name="connsiteY23" fmla="*/ 2755900 h 2800350"/>
              <a:gd name="connsiteX24" fmla="*/ 584200 w 2133600"/>
              <a:gd name="connsiteY24" fmla="*/ 2724150 h 2800350"/>
              <a:gd name="connsiteX25" fmla="*/ 539750 w 2133600"/>
              <a:gd name="connsiteY25" fmla="*/ 2711450 h 2800350"/>
              <a:gd name="connsiteX26" fmla="*/ 387350 w 2133600"/>
              <a:gd name="connsiteY26" fmla="*/ 2705100 h 2800350"/>
              <a:gd name="connsiteX27" fmla="*/ 171450 w 2133600"/>
              <a:gd name="connsiteY27" fmla="*/ 2628900 h 2800350"/>
              <a:gd name="connsiteX28" fmla="*/ 0 w 2133600"/>
              <a:gd name="connsiteY28" fmla="*/ 2647950 h 2800350"/>
              <a:gd name="connsiteX0" fmla="*/ 723900 w 1962150"/>
              <a:gd name="connsiteY0" fmla="*/ 0 h 2800350"/>
              <a:gd name="connsiteX1" fmla="*/ 831850 w 1962150"/>
              <a:gd name="connsiteY1" fmla="*/ 349250 h 2800350"/>
              <a:gd name="connsiteX2" fmla="*/ 876300 w 1962150"/>
              <a:gd name="connsiteY2" fmla="*/ 577850 h 2800350"/>
              <a:gd name="connsiteX3" fmla="*/ 946150 w 1962150"/>
              <a:gd name="connsiteY3" fmla="*/ 768350 h 2800350"/>
              <a:gd name="connsiteX4" fmla="*/ 1003300 w 1962150"/>
              <a:gd name="connsiteY4" fmla="*/ 825500 h 2800350"/>
              <a:gd name="connsiteX5" fmla="*/ 1060450 w 1962150"/>
              <a:gd name="connsiteY5" fmla="*/ 876300 h 2800350"/>
              <a:gd name="connsiteX6" fmla="*/ 1619250 w 1962150"/>
              <a:gd name="connsiteY6" fmla="*/ 1130300 h 2800350"/>
              <a:gd name="connsiteX7" fmla="*/ 1670050 w 1962150"/>
              <a:gd name="connsiteY7" fmla="*/ 1174750 h 2800350"/>
              <a:gd name="connsiteX8" fmla="*/ 1758950 w 1962150"/>
              <a:gd name="connsiteY8" fmla="*/ 1225550 h 2800350"/>
              <a:gd name="connsiteX9" fmla="*/ 1911350 w 1962150"/>
              <a:gd name="connsiteY9" fmla="*/ 1422400 h 2800350"/>
              <a:gd name="connsiteX10" fmla="*/ 1936750 w 1962150"/>
              <a:gd name="connsiteY10" fmla="*/ 1504950 h 2800350"/>
              <a:gd name="connsiteX11" fmla="*/ 1962150 w 1962150"/>
              <a:gd name="connsiteY11" fmla="*/ 1682750 h 2800350"/>
              <a:gd name="connsiteX12" fmla="*/ 1955800 w 1962150"/>
              <a:gd name="connsiteY12" fmla="*/ 1879600 h 2800350"/>
              <a:gd name="connsiteX13" fmla="*/ 1949450 w 1962150"/>
              <a:gd name="connsiteY13" fmla="*/ 1981200 h 2800350"/>
              <a:gd name="connsiteX14" fmla="*/ 1930400 w 1962150"/>
              <a:gd name="connsiteY14" fmla="*/ 2057400 h 2800350"/>
              <a:gd name="connsiteX15" fmla="*/ 1847850 w 1962150"/>
              <a:gd name="connsiteY15" fmla="*/ 2171700 h 2800350"/>
              <a:gd name="connsiteX16" fmla="*/ 1746250 w 1962150"/>
              <a:gd name="connsiteY16" fmla="*/ 2298700 h 2800350"/>
              <a:gd name="connsiteX17" fmla="*/ 1619250 w 1962150"/>
              <a:gd name="connsiteY17" fmla="*/ 2438400 h 2800350"/>
              <a:gd name="connsiteX18" fmla="*/ 1403350 w 1962150"/>
              <a:gd name="connsiteY18" fmla="*/ 2590800 h 2800350"/>
              <a:gd name="connsiteX19" fmla="*/ 1257300 w 1962150"/>
              <a:gd name="connsiteY19" fmla="*/ 2705100 h 2800350"/>
              <a:gd name="connsiteX20" fmla="*/ 1187450 w 1962150"/>
              <a:gd name="connsiteY20" fmla="*/ 2717800 h 2800350"/>
              <a:gd name="connsiteX21" fmla="*/ 1079500 w 1962150"/>
              <a:gd name="connsiteY21" fmla="*/ 2749550 h 2800350"/>
              <a:gd name="connsiteX22" fmla="*/ 723900 w 1962150"/>
              <a:gd name="connsiteY22" fmla="*/ 2800350 h 2800350"/>
              <a:gd name="connsiteX23" fmla="*/ 508000 w 1962150"/>
              <a:gd name="connsiteY23" fmla="*/ 2755900 h 2800350"/>
              <a:gd name="connsiteX24" fmla="*/ 412750 w 1962150"/>
              <a:gd name="connsiteY24" fmla="*/ 2724150 h 2800350"/>
              <a:gd name="connsiteX25" fmla="*/ 368300 w 1962150"/>
              <a:gd name="connsiteY25" fmla="*/ 2711450 h 2800350"/>
              <a:gd name="connsiteX26" fmla="*/ 215900 w 1962150"/>
              <a:gd name="connsiteY26" fmla="*/ 2705100 h 2800350"/>
              <a:gd name="connsiteX27" fmla="*/ 0 w 1962150"/>
              <a:gd name="connsiteY27" fmla="*/ 2628900 h 2800350"/>
              <a:gd name="connsiteX0" fmla="*/ 508000 w 1746250"/>
              <a:gd name="connsiteY0" fmla="*/ 0 h 2800350"/>
              <a:gd name="connsiteX1" fmla="*/ 615950 w 1746250"/>
              <a:gd name="connsiteY1" fmla="*/ 349250 h 2800350"/>
              <a:gd name="connsiteX2" fmla="*/ 660400 w 1746250"/>
              <a:gd name="connsiteY2" fmla="*/ 577850 h 2800350"/>
              <a:gd name="connsiteX3" fmla="*/ 730250 w 1746250"/>
              <a:gd name="connsiteY3" fmla="*/ 768350 h 2800350"/>
              <a:gd name="connsiteX4" fmla="*/ 787400 w 1746250"/>
              <a:gd name="connsiteY4" fmla="*/ 825500 h 2800350"/>
              <a:gd name="connsiteX5" fmla="*/ 844550 w 1746250"/>
              <a:gd name="connsiteY5" fmla="*/ 876300 h 2800350"/>
              <a:gd name="connsiteX6" fmla="*/ 1403350 w 1746250"/>
              <a:gd name="connsiteY6" fmla="*/ 1130300 h 2800350"/>
              <a:gd name="connsiteX7" fmla="*/ 1454150 w 1746250"/>
              <a:gd name="connsiteY7" fmla="*/ 1174750 h 2800350"/>
              <a:gd name="connsiteX8" fmla="*/ 1543050 w 1746250"/>
              <a:gd name="connsiteY8" fmla="*/ 1225550 h 2800350"/>
              <a:gd name="connsiteX9" fmla="*/ 1695450 w 1746250"/>
              <a:gd name="connsiteY9" fmla="*/ 1422400 h 2800350"/>
              <a:gd name="connsiteX10" fmla="*/ 1720850 w 1746250"/>
              <a:gd name="connsiteY10" fmla="*/ 1504950 h 2800350"/>
              <a:gd name="connsiteX11" fmla="*/ 1746250 w 1746250"/>
              <a:gd name="connsiteY11" fmla="*/ 1682750 h 2800350"/>
              <a:gd name="connsiteX12" fmla="*/ 1739900 w 1746250"/>
              <a:gd name="connsiteY12" fmla="*/ 1879600 h 2800350"/>
              <a:gd name="connsiteX13" fmla="*/ 1733550 w 1746250"/>
              <a:gd name="connsiteY13" fmla="*/ 1981200 h 2800350"/>
              <a:gd name="connsiteX14" fmla="*/ 1714500 w 1746250"/>
              <a:gd name="connsiteY14" fmla="*/ 2057400 h 2800350"/>
              <a:gd name="connsiteX15" fmla="*/ 1631950 w 1746250"/>
              <a:gd name="connsiteY15" fmla="*/ 2171700 h 2800350"/>
              <a:gd name="connsiteX16" fmla="*/ 1530350 w 1746250"/>
              <a:gd name="connsiteY16" fmla="*/ 2298700 h 2800350"/>
              <a:gd name="connsiteX17" fmla="*/ 1403350 w 1746250"/>
              <a:gd name="connsiteY17" fmla="*/ 2438400 h 2800350"/>
              <a:gd name="connsiteX18" fmla="*/ 1187450 w 1746250"/>
              <a:gd name="connsiteY18" fmla="*/ 2590800 h 2800350"/>
              <a:gd name="connsiteX19" fmla="*/ 1041400 w 1746250"/>
              <a:gd name="connsiteY19" fmla="*/ 2705100 h 2800350"/>
              <a:gd name="connsiteX20" fmla="*/ 971550 w 1746250"/>
              <a:gd name="connsiteY20" fmla="*/ 2717800 h 2800350"/>
              <a:gd name="connsiteX21" fmla="*/ 863600 w 1746250"/>
              <a:gd name="connsiteY21" fmla="*/ 2749550 h 2800350"/>
              <a:gd name="connsiteX22" fmla="*/ 508000 w 1746250"/>
              <a:gd name="connsiteY22" fmla="*/ 2800350 h 2800350"/>
              <a:gd name="connsiteX23" fmla="*/ 292100 w 1746250"/>
              <a:gd name="connsiteY23" fmla="*/ 2755900 h 2800350"/>
              <a:gd name="connsiteX24" fmla="*/ 196850 w 1746250"/>
              <a:gd name="connsiteY24" fmla="*/ 2724150 h 2800350"/>
              <a:gd name="connsiteX25" fmla="*/ 152400 w 1746250"/>
              <a:gd name="connsiteY25" fmla="*/ 2711450 h 2800350"/>
              <a:gd name="connsiteX26" fmla="*/ 0 w 1746250"/>
              <a:gd name="connsiteY26" fmla="*/ 2705100 h 2800350"/>
              <a:gd name="connsiteX0" fmla="*/ 355600 w 1593850"/>
              <a:gd name="connsiteY0" fmla="*/ 0 h 2800350"/>
              <a:gd name="connsiteX1" fmla="*/ 463550 w 1593850"/>
              <a:gd name="connsiteY1" fmla="*/ 349250 h 2800350"/>
              <a:gd name="connsiteX2" fmla="*/ 508000 w 1593850"/>
              <a:gd name="connsiteY2" fmla="*/ 577850 h 2800350"/>
              <a:gd name="connsiteX3" fmla="*/ 577850 w 1593850"/>
              <a:gd name="connsiteY3" fmla="*/ 768350 h 2800350"/>
              <a:gd name="connsiteX4" fmla="*/ 635000 w 1593850"/>
              <a:gd name="connsiteY4" fmla="*/ 825500 h 2800350"/>
              <a:gd name="connsiteX5" fmla="*/ 692150 w 1593850"/>
              <a:gd name="connsiteY5" fmla="*/ 876300 h 2800350"/>
              <a:gd name="connsiteX6" fmla="*/ 1250950 w 1593850"/>
              <a:gd name="connsiteY6" fmla="*/ 1130300 h 2800350"/>
              <a:gd name="connsiteX7" fmla="*/ 1301750 w 1593850"/>
              <a:gd name="connsiteY7" fmla="*/ 1174750 h 2800350"/>
              <a:gd name="connsiteX8" fmla="*/ 1390650 w 1593850"/>
              <a:gd name="connsiteY8" fmla="*/ 1225550 h 2800350"/>
              <a:gd name="connsiteX9" fmla="*/ 1543050 w 1593850"/>
              <a:gd name="connsiteY9" fmla="*/ 1422400 h 2800350"/>
              <a:gd name="connsiteX10" fmla="*/ 1568450 w 1593850"/>
              <a:gd name="connsiteY10" fmla="*/ 1504950 h 2800350"/>
              <a:gd name="connsiteX11" fmla="*/ 1593850 w 1593850"/>
              <a:gd name="connsiteY11" fmla="*/ 1682750 h 2800350"/>
              <a:gd name="connsiteX12" fmla="*/ 1587500 w 1593850"/>
              <a:gd name="connsiteY12" fmla="*/ 1879600 h 2800350"/>
              <a:gd name="connsiteX13" fmla="*/ 1581150 w 1593850"/>
              <a:gd name="connsiteY13" fmla="*/ 1981200 h 2800350"/>
              <a:gd name="connsiteX14" fmla="*/ 1562100 w 1593850"/>
              <a:gd name="connsiteY14" fmla="*/ 2057400 h 2800350"/>
              <a:gd name="connsiteX15" fmla="*/ 1479550 w 1593850"/>
              <a:gd name="connsiteY15" fmla="*/ 2171700 h 2800350"/>
              <a:gd name="connsiteX16" fmla="*/ 1377950 w 1593850"/>
              <a:gd name="connsiteY16" fmla="*/ 2298700 h 2800350"/>
              <a:gd name="connsiteX17" fmla="*/ 1250950 w 1593850"/>
              <a:gd name="connsiteY17" fmla="*/ 2438400 h 2800350"/>
              <a:gd name="connsiteX18" fmla="*/ 1035050 w 1593850"/>
              <a:gd name="connsiteY18" fmla="*/ 2590800 h 2800350"/>
              <a:gd name="connsiteX19" fmla="*/ 889000 w 1593850"/>
              <a:gd name="connsiteY19" fmla="*/ 2705100 h 2800350"/>
              <a:gd name="connsiteX20" fmla="*/ 819150 w 1593850"/>
              <a:gd name="connsiteY20" fmla="*/ 2717800 h 2800350"/>
              <a:gd name="connsiteX21" fmla="*/ 711200 w 1593850"/>
              <a:gd name="connsiteY21" fmla="*/ 2749550 h 2800350"/>
              <a:gd name="connsiteX22" fmla="*/ 355600 w 1593850"/>
              <a:gd name="connsiteY22" fmla="*/ 2800350 h 2800350"/>
              <a:gd name="connsiteX23" fmla="*/ 139700 w 1593850"/>
              <a:gd name="connsiteY23" fmla="*/ 2755900 h 2800350"/>
              <a:gd name="connsiteX24" fmla="*/ 44450 w 1593850"/>
              <a:gd name="connsiteY24" fmla="*/ 2724150 h 2800350"/>
              <a:gd name="connsiteX25" fmla="*/ 0 w 1593850"/>
              <a:gd name="connsiteY25" fmla="*/ 2711450 h 2800350"/>
              <a:gd name="connsiteX0" fmla="*/ 311150 w 1549400"/>
              <a:gd name="connsiteY0" fmla="*/ 0 h 2800350"/>
              <a:gd name="connsiteX1" fmla="*/ 419100 w 1549400"/>
              <a:gd name="connsiteY1" fmla="*/ 349250 h 2800350"/>
              <a:gd name="connsiteX2" fmla="*/ 463550 w 1549400"/>
              <a:gd name="connsiteY2" fmla="*/ 577850 h 2800350"/>
              <a:gd name="connsiteX3" fmla="*/ 533400 w 1549400"/>
              <a:gd name="connsiteY3" fmla="*/ 768350 h 2800350"/>
              <a:gd name="connsiteX4" fmla="*/ 590550 w 1549400"/>
              <a:gd name="connsiteY4" fmla="*/ 825500 h 2800350"/>
              <a:gd name="connsiteX5" fmla="*/ 647700 w 1549400"/>
              <a:gd name="connsiteY5" fmla="*/ 876300 h 2800350"/>
              <a:gd name="connsiteX6" fmla="*/ 1206500 w 1549400"/>
              <a:gd name="connsiteY6" fmla="*/ 1130300 h 2800350"/>
              <a:gd name="connsiteX7" fmla="*/ 1257300 w 1549400"/>
              <a:gd name="connsiteY7" fmla="*/ 1174750 h 2800350"/>
              <a:gd name="connsiteX8" fmla="*/ 1346200 w 1549400"/>
              <a:gd name="connsiteY8" fmla="*/ 1225550 h 2800350"/>
              <a:gd name="connsiteX9" fmla="*/ 1498600 w 1549400"/>
              <a:gd name="connsiteY9" fmla="*/ 1422400 h 2800350"/>
              <a:gd name="connsiteX10" fmla="*/ 1524000 w 1549400"/>
              <a:gd name="connsiteY10" fmla="*/ 1504950 h 2800350"/>
              <a:gd name="connsiteX11" fmla="*/ 1549400 w 1549400"/>
              <a:gd name="connsiteY11" fmla="*/ 1682750 h 2800350"/>
              <a:gd name="connsiteX12" fmla="*/ 1543050 w 1549400"/>
              <a:gd name="connsiteY12" fmla="*/ 1879600 h 2800350"/>
              <a:gd name="connsiteX13" fmla="*/ 1536700 w 1549400"/>
              <a:gd name="connsiteY13" fmla="*/ 1981200 h 2800350"/>
              <a:gd name="connsiteX14" fmla="*/ 1517650 w 1549400"/>
              <a:gd name="connsiteY14" fmla="*/ 2057400 h 2800350"/>
              <a:gd name="connsiteX15" fmla="*/ 1435100 w 1549400"/>
              <a:gd name="connsiteY15" fmla="*/ 2171700 h 2800350"/>
              <a:gd name="connsiteX16" fmla="*/ 1333500 w 1549400"/>
              <a:gd name="connsiteY16" fmla="*/ 2298700 h 2800350"/>
              <a:gd name="connsiteX17" fmla="*/ 1206500 w 1549400"/>
              <a:gd name="connsiteY17" fmla="*/ 2438400 h 2800350"/>
              <a:gd name="connsiteX18" fmla="*/ 990600 w 1549400"/>
              <a:gd name="connsiteY18" fmla="*/ 2590800 h 2800350"/>
              <a:gd name="connsiteX19" fmla="*/ 844550 w 1549400"/>
              <a:gd name="connsiteY19" fmla="*/ 2705100 h 2800350"/>
              <a:gd name="connsiteX20" fmla="*/ 774700 w 1549400"/>
              <a:gd name="connsiteY20" fmla="*/ 2717800 h 2800350"/>
              <a:gd name="connsiteX21" fmla="*/ 666750 w 1549400"/>
              <a:gd name="connsiteY21" fmla="*/ 2749550 h 2800350"/>
              <a:gd name="connsiteX22" fmla="*/ 311150 w 1549400"/>
              <a:gd name="connsiteY22" fmla="*/ 2800350 h 2800350"/>
              <a:gd name="connsiteX23" fmla="*/ 95250 w 1549400"/>
              <a:gd name="connsiteY23" fmla="*/ 2755900 h 2800350"/>
              <a:gd name="connsiteX24" fmla="*/ 0 w 1549400"/>
              <a:gd name="connsiteY24" fmla="*/ 2724150 h 2800350"/>
              <a:gd name="connsiteX0" fmla="*/ 215900 w 1454150"/>
              <a:gd name="connsiteY0" fmla="*/ 0 h 2800350"/>
              <a:gd name="connsiteX1" fmla="*/ 323850 w 1454150"/>
              <a:gd name="connsiteY1" fmla="*/ 349250 h 2800350"/>
              <a:gd name="connsiteX2" fmla="*/ 368300 w 1454150"/>
              <a:gd name="connsiteY2" fmla="*/ 577850 h 2800350"/>
              <a:gd name="connsiteX3" fmla="*/ 438150 w 1454150"/>
              <a:gd name="connsiteY3" fmla="*/ 768350 h 2800350"/>
              <a:gd name="connsiteX4" fmla="*/ 495300 w 1454150"/>
              <a:gd name="connsiteY4" fmla="*/ 825500 h 2800350"/>
              <a:gd name="connsiteX5" fmla="*/ 552450 w 1454150"/>
              <a:gd name="connsiteY5" fmla="*/ 876300 h 2800350"/>
              <a:gd name="connsiteX6" fmla="*/ 1111250 w 1454150"/>
              <a:gd name="connsiteY6" fmla="*/ 1130300 h 2800350"/>
              <a:gd name="connsiteX7" fmla="*/ 1162050 w 1454150"/>
              <a:gd name="connsiteY7" fmla="*/ 1174750 h 2800350"/>
              <a:gd name="connsiteX8" fmla="*/ 1250950 w 1454150"/>
              <a:gd name="connsiteY8" fmla="*/ 1225550 h 2800350"/>
              <a:gd name="connsiteX9" fmla="*/ 1403350 w 1454150"/>
              <a:gd name="connsiteY9" fmla="*/ 1422400 h 2800350"/>
              <a:gd name="connsiteX10" fmla="*/ 1428750 w 1454150"/>
              <a:gd name="connsiteY10" fmla="*/ 1504950 h 2800350"/>
              <a:gd name="connsiteX11" fmla="*/ 1454150 w 1454150"/>
              <a:gd name="connsiteY11" fmla="*/ 1682750 h 2800350"/>
              <a:gd name="connsiteX12" fmla="*/ 1447800 w 1454150"/>
              <a:gd name="connsiteY12" fmla="*/ 1879600 h 2800350"/>
              <a:gd name="connsiteX13" fmla="*/ 1441450 w 1454150"/>
              <a:gd name="connsiteY13" fmla="*/ 1981200 h 2800350"/>
              <a:gd name="connsiteX14" fmla="*/ 1422400 w 1454150"/>
              <a:gd name="connsiteY14" fmla="*/ 2057400 h 2800350"/>
              <a:gd name="connsiteX15" fmla="*/ 1339850 w 1454150"/>
              <a:gd name="connsiteY15" fmla="*/ 2171700 h 2800350"/>
              <a:gd name="connsiteX16" fmla="*/ 1238250 w 1454150"/>
              <a:gd name="connsiteY16" fmla="*/ 2298700 h 2800350"/>
              <a:gd name="connsiteX17" fmla="*/ 1111250 w 1454150"/>
              <a:gd name="connsiteY17" fmla="*/ 2438400 h 2800350"/>
              <a:gd name="connsiteX18" fmla="*/ 895350 w 1454150"/>
              <a:gd name="connsiteY18" fmla="*/ 2590800 h 2800350"/>
              <a:gd name="connsiteX19" fmla="*/ 749300 w 1454150"/>
              <a:gd name="connsiteY19" fmla="*/ 2705100 h 2800350"/>
              <a:gd name="connsiteX20" fmla="*/ 679450 w 1454150"/>
              <a:gd name="connsiteY20" fmla="*/ 2717800 h 2800350"/>
              <a:gd name="connsiteX21" fmla="*/ 571500 w 1454150"/>
              <a:gd name="connsiteY21" fmla="*/ 2749550 h 2800350"/>
              <a:gd name="connsiteX22" fmla="*/ 215900 w 1454150"/>
              <a:gd name="connsiteY22" fmla="*/ 2800350 h 2800350"/>
              <a:gd name="connsiteX23" fmla="*/ 0 w 1454150"/>
              <a:gd name="connsiteY23" fmla="*/ 2755900 h 2800350"/>
              <a:gd name="connsiteX0" fmla="*/ 0 w 1238250"/>
              <a:gd name="connsiteY0" fmla="*/ 0 h 2800350"/>
              <a:gd name="connsiteX1" fmla="*/ 107950 w 1238250"/>
              <a:gd name="connsiteY1" fmla="*/ 349250 h 2800350"/>
              <a:gd name="connsiteX2" fmla="*/ 152400 w 1238250"/>
              <a:gd name="connsiteY2" fmla="*/ 577850 h 2800350"/>
              <a:gd name="connsiteX3" fmla="*/ 222250 w 1238250"/>
              <a:gd name="connsiteY3" fmla="*/ 768350 h 2800350"/>
              <a:gd name="connsiteX4" fmla="*/ 279400 w 1238250"/>
              <a:gd name="connsiteY4" fmla="*/ 825500 h 2800350"/>
              <a:gd name="connsiteX5" fmla="*/ 336550 w 1238250"/>
              <a:gd name="connsiteY5" fmla="*/ 876300 h 2800350"/>
              <a:gd name="connsiteX6" fmla="*/ 895350 w 1238250"/>
              <a:gd name="connsiteY6" fmla="*/ 1130300 h 2800350"/>
              <a:gd name="connsiteX7" fmla="*/ 946150 w 1238250"/>
              <a:gd name="connsiteY7" fmla="*/ 1174750 h 2800350"/>
              <a:gd name="connsiteX8" fmla="*/ 1035050 w 1238250"/>
              <a:gd name="connsiteY8" fmla="*/ 1225550 h 2800350"/>
              <a:gd name="connsiteX9" fmla="*/ 1187450 w 1238250"/>
              <a:gd name="connsiteY9" fmla="*/ 1422400 h 2800350"/>
              <a:gd name="connsiteX10" fmla="*/ 1212850 w 1238250"/>
              <a:gd name="connsiteY10" fmla="*/ 1504950 h 2800350"/>
              <a:gd name="connsiteX11" fmla="*/ 1238250 w 1238250"/>
              <a:gd name="connsiteY11" fmla="*/ 1682750 h 2800350"/>
              <a:gd name="connsiteX12" fmla="*/ 1231900 w 1238250"/>
              <a:gd name="connsiteY12" fmla="*/ 1879600 h 2800350"/>
              <a:gd name="connsiteX13" fmla="*/ 1225550 w 1238250"/>
              <a:gd name="connsiteY13" fmla="*/ 1981200 h 2800350"/>
              <a:gd name="connsiteX14" fmla="*/ 1206500 w 1238250"/>
              <a:gd name="connsiteY14" fmla="*/ 2057400 h 2800350"/>
              <a:gd name="connsiteX15" fmla="*/ 1123950 w 1238250"/>
              <a:gd name="connsiteY15" fmla="*/ 2171700 h 2800350"/>
              <a:gd name="connsiteX16" fmla="*/ 1022350 w 1238250"/>
              <a:gd name="connsiteY16" fmla="*/ 2298700 h 2800350"/>
              <a:gd name="connsiteX17" fmla="*/ 895350 w 1238250"/>
              <a:gd name="connsiteY17" fmla="*/ 2438400 h 2800350"/>
              <a:gd name="connsiteX18" fmla="*/ 679450 w 1238250"/>
              <a:gd name="connsiteY18" fmla="*/ 2590800 h 2800350"/>
              <a:gd name="connsiteX19" fmla="*/ 533400 w 1238250"/>
              <a:gd name="connsiteY19" fmla="*/ 2705100 h 2800350"/>
              <a:gd name="connsiteX20" fmla="*/ 463550 w 1238250"/>
              <a:gd name="connsiteY20" fmla="*/ 2717800 h 2800350"/>
              <a:gd name="connsiteX21" fmla="*/ 355600 w 1238250"/>
              <a:gd name="connsiteY21" fmla="*/ 2749550 h 2800350"/>
              <a:gd name="connsiteX22" fmla="*/ 0 w 1238250"/>
              <a:gd name="connsiteY22" fmla="*/ 2800350 h 2800350"/>
              <a:gd name="connsiteX0" fmla="*/ 0 w 1238250"/>
              <a:gd name="connsiteY0" fmla="*/ 0 h 2749550"/>
              <a:gd name="connsiteX1" fmla="*/ 107950 w 1238250"/>
              <a:gd name="connsiteY1" fmla="*/ 349250 h 2749550"/>
              <a:gd name="connsiteX2" fmla="*/ 152400 w 1238250"/>
              <a:gd name="connsiteY2" fmla="*/ 577850 h 2749550"/>
              <a:gd name="connsiteX3" fmla="*/ 222250 w 1238250"/>
              <a:gd name="connsiteY3" fmla="*/ 768350 h 2749550"/>
              <a:gd name="connsiteX4" fmla="*/ 279400 w 1238250"/>
              <a:gd name="connsiteY4" fmla="*/ 825500 h 2749550"/>
              <a:gd name="connsiteX5" fmla="*/ 336550 w 1238250"/>
              <a:gd name="connsiteY5" fmla="*/ 876300 h 2749550"/>
              <a:gd name="connsiteX6" fmla="*/ 895350 w 1238250"/>
              <a:gd name="connsiteY6" fmla="*/ 1130300 h 2749550"/>
              <a:gd name="connsiteX7" fmla="*/ 946150 w 1238250"/>
              <a:gd name="connsiteY7" fmla="*/ 1174750 h 2749550"/>
              <a:gd name="connsiteX8" fmla="*/ 1035050 w 1238250"/>
              <a:gd name="connsiteY8" fmla="*/ 1225550 h 2749550"/>
              <a:gd name="connsiteX9" fmla="*/ 1187450 w 1238250"/>
              <a:gd name="connsiteY9" fmla="*/ 1422400 h 2749550"/>
              <a:gd name="connsiteX10" fmla="*/ 1212850 w 1238250"/>
              <a:gd name="connsiteY10" fmla="*/ 1504950 h 2749550"/>
              <a:gd name="connsiteX11" fmla="*/ 1238250 w 1238250"/>
              <a:gd name="connsiteY11" fmla="*/ 1682750 h 2749550"/>
              <a:gd name="connsiteX12" fmla="*/ 1231900 w 1238250"/>
              <a:gd name="connsiteY12" fmla="*/ 1879600 h 2749550"/>
              <a:gd name="connsiteX13" fmla="*/ 1225550 w 1238250"/>
              <a:gd name="connsiteY13" fmla="*/ 1981200 h 2749550"/>
              <a:gd name="connsiteX14" fmla="*/ 1206500 w 1238250"/>
              <a:gd name="connsiteY14" fmla="*/ 2057400 h 2749550"/>
              <a:gd name="connsiteX15" fmla="*/ 1123950 w 1238250"/>
              <a:gd name="connsiteY15" fmla="*/ 2171700 h 2749550"/>
              <a:gd name="connsiteX16" fmla="*/ 1022350 w 1238250"/>
              <a:gd name="connsiteY16" fmla="*/ 2298700 h 2749550"/>
              <a:gd name="connsiteX17" fmla="*/ 895350 w 1238250"/>
              <a:gd name="connsiteY17" fmla="*/ 2438400 h 2749550"/>
              <a:gd name="connsiteX18" fmla="*/ 679450 w 1238250"/>
              <a:gd name="connsiteY18" fmla="*/ 2590800 h 2749550"/>
              <a:gd name="connsiteX19" fmla="*/ 533400 w 1238250"/>
              <a:gd name="connsiteY19" fmla="*/ 2705100 h 2749550"/>
              <a:gd name="connsiteX20" fmla="*/ 463550 w 1238250"/>
              <a:gd name="connsiteY20" fmla="*/ 2717800 h 2749550"/>
              <a:gd name="connsiteX21" fmla="*/ 355600 w 1238250"/>
              <a:gd name="connsiteY21" fmla="*/ 2749550 h 2749550"/>
              <a:gd name="connsiteX0" fmla="*/ 0 w 1238250"/>
              <a:gd name="connsiteY0" fmla="*/ 0 h 2749550"/>
              <a:gd name="connsiteX1" fmla="*/ 107950 w 1238250"/>
              <a:gd name="connsiteY1" fmla="*/ 349250 h 2749550"/>
              <a:gd name="connsiteX2" fmla="*/ 152400 w 1238250"/>
              <a:gd name="connsiteY2" fmla="*/ 577850 h 2749550"/>
              <a:gd name="connsiteX3" fmla="*/ 222250 w 1238250"/>
              <a:gd name="connsiteY3" fmla="*/ 768350 h 2749550"/>
              <a:gd name="connsiteX4" fmla="*/ 279400 w 1238250"/>
              <a:gd name="connsiteY4" fmla="*/ 825500 h 2749550"/>
              <a:gd name="connsiteX5" fmla="*/ 336550 w 1238250"/>
              <a:gd name="connsiteY5" fmla="*/ 876300 h 2749550"/>
              <a:gd name="connsiteX6" fmla="*/ 895350 w 1238250"/>
              <a:gd name="connsiteY6" fmla="*/ 1130300 h 2749550"/>
              <a:gd name="connsiteX7" fmla="*/ 946150 w 1238250"/>
              <a:gd name="connsiteY7" fmla="*/ 1174750 h 2749550"/>
              <a:gd name="connsiteX8" fmla="*/ 1035050 w 1238250"/>
              <a:gd name="connsiteY8" fmla="*/ 1225550 h 2749550"/>
              <a:gd name="connsiteX9" fmla="*/ 1187450 w 1238250"/>
              <a:gd name="connsiteY9" fmla="*/ 1422400 h 2749550"/>
              <a:gd name="connsiteX10" fmla="*/ 1212850 w 1238250"/>
              <a:gd name="connsiteY10" fmla="*/ 1504950 h 2749550"/>
              <a:gd name="connsiteX11" fmla="*/ 1238250 w 1238250"/>
              <a:gd name="connsiteY11" fmla="*/ 1682750 h 2749550"/>
              <a:gd name="connsiteX12" fmla="*/ 1231900 w 1238250"/>
              <a:gd name="connsiteY12" fmla="*/ 1879600 h 2749550"/>
              <a:gd name="connsiteX13" fmla="*/ 1225550 w 1238250"/>
              <a:gd name="connsiteY13" fmla="*/ 1981200 h 2749550"/>
              <a:gd name="connsiteX14" fmla="*/ 1206500 w 1238250"/>
              <a:gd name="connsiteY14" fmla="*/ 2057400 h 2749550"/>
              <a:gd name="connsiteX15" fmla="*/ 1123950 w 1238250"/>
              <a:gd name="connsiteY15" fmla="*/ 2171700 h 2749550"/>
              <a:gd name="connsiteX16" fmla="*/ 1022350 w 1238250"/>
              <a:gd name="connsiteY16" fmla="*/ 2298700 h 2749550"/>
              <a:gd name="connsiteX17" fmla="*/ 895350 w 1238250"/>
              <a:gd name="connsiteY17" fmla="*/ 2438400 h 2749550"/>
              <a:gd name="connsiteX18" fmla="*/ 679450 w 1238250"/>
              <a:gd name="connsiteY18" fmla="*/ 2590800 h 2749550"/>
              <a:gd name="connsiteX19" fmla="*/ 533400 w 1238250"/>
              <a:gd name="connsiteY19" fmla="*/ 2705100 h 2749550"/>
              <a:gd name="connsiteX20" fmla="*/ 463550 w 1238250"/>
              <a:gd name="connsiteY20" fmla="*/ 2717800 h 2749550"/>
              <a:gd name="connsiteX21" fmla="*/ 355600 w 1238250"/>
              <a:gd name="connsiteY21" fmla="*/ 2749550 h 2749550"/>
              <a:gd name="connsiteX22" fmla="*/ 316815 w 1238250"/>
              <a:gd name="connsiteY22" fmla="*/ 2742803 h 2749550"/>
              <a:gd name="connsiteX0" fmla="*/ 0 w 1238250"/>
              <a:gd name="connsiteY0" fmla="*/ 0 h 2749550"/>
              <a:gd name="connsiteX1" fmla="*/ 107950 w 1238250"/>
              <a:gd name="connsiteY1" fmla="*/ 349250 h 2749550"/>
              <a:gd name="connsiteX2" fmla="*/ 152400 w 1238250"/>
              <a:gd name="connsiteY2" fmla="*/ 577850 h 2749550"/>
              <a:gd name="connsiteX3" fmla="*/ 222250 w 1238250"/>
              <a:gd name="connsiteY3" fmla="*/ 768350 h 2749550"/>
              <a:gd name="connsiteX4" fmla="*/ 279400 w 1238250"/>
              <a:gd name="connsiteY4" fmla="*/ 825500 h 2749550"/>
              <a:gd name="connsiteX5" fmla="*/ 336550 w 1238250"/>
              <a:gd name="connsiteY5" fmla="*/ 876300 h 2749550"/>
              <a:gd name="connsiteX6" fmla="*/ 895350 w 1238250"/>
              <a:gd name="connsiteY6" fmla="*/ 1130300 h 2749550"/>
              <a:gd name="connsiteX7" fmla="*/ 946150 w 1238250"/>
              <a:gd name="connsiteY7" fmla="*/ 1174750 h 2749550"/>
              <a:gd name="connsiteX8" fmla="*/ 1035050 w 1238250"/>
              <a:gd name="connsiteY8" fmla="*/ 1225550 h 2749550"/>
              <a:gd name="connsiteX9" fmla="*/ 1187450 w 1238250"/>
              <a:gd name="connsiteY9" fmla="*/ 1422400 h 2749550"/>
              <a:gd name="connsiteX10" fmla="*/ 1212850 w 1238250"/>
              <a:gd name="connsiteY10" fmla="*/ 1504950 h 2749550"/>
              <a:gd name="connsiteX11" fmla="*/ 1238250 w 1238250"/>
              <a:gd name="connsiteY11" fmla="*/ 1682750 h 2749550"/>
              <a:gd name="connsiteX12" fmla="*/ 1231900 w 1238250"/>
              <a:gd name="connsiteY12" fmla="*/ 1879600 h 2749550"/>
              <a:gd name="connsiteX13" fmla="*/ 1225550 w 1238250"/>
              <a:gd name="connsiteY13" fmla="*/ 1981200 h 2749550"/>
              <a:gd name="connsiteX14" fmla="*/ 1206500 w 1238250"/>
              <a:gd name="connsiteY14" fmla="*/ 2057400 h 2749550"/>
              <a:gd name="connsiteX15" fmla="*/ 1123950 w 1238250"/>
              <a:gd name="connsiteY15" fmla="*/ 2171700 h 2749550"/>
              <a:gd name="connsiteX16" fmla="*/ 1022350 w 1238250"/>
              <a:gd name="connsiteY16" fmla="*/ 2298700 h 2749550"/>
              <a:gd name="connsiteX17" fmla="*/ 895350 w 1238250"/>
              <a:gd name="connsiteY17" fmla="*/ 2438400 h 2749550"/>
              <a:gd name="connsiteX18" fmla="*/ 679450 w 1238250"/>
              <a:gd name="connsiteY18" fmla="*/ 2590800 h 2749550"/>
              <a:gd name="connsiteX19" fmla="*/ 533400 w 1238250"/>
              <a:gd name="connsiteY19" fmla="*/ 2705100 h 2749550"/>
              <a:gd name="connsiteX20" fmla="*/ 463550 w 1238250"/>
              <a:gd name="connsiteY20" fmla="*/ 2717800 h 2749550"/>
              <a:gd name="connsiteX21" fmla="*/ 355600 w 1238250"/>
              <a:gd name="connsiteY21" fmla="*/ 2749550 h 2749550"/>
              <a:gd name="connsiteX0" fmla="*/ 0 w 1238250"/>
              <a:gd name="connsiteY0" fmla="*/ 0 h 2717800"/>
              <a:gd name="connsiteX1" fmla="*/ 107950 w 1238250"/>
              <a:gd name="connsiteY1" fmla="*/ 349250 h 2717800"/>
              <a:gd name="connsiteX2" fmla="*/ 152400 w 1238250"/>
              <a:gd name="connsiteY2" fmla="*/ 577850 h 2717800"/>
              <a:gd name="connsiteX3" fmla="*/ 222250 w 1238250"/>
              <a:gd name="connsiteY3" fmla="*/ 768350 h 2717800"/>
              <a:gd name="connsiteX4" fmla="*/ 279400 w 1238250"/>
              <a:gd name="connsiteY4" fmla="*/ 825500 h 2717800"/>
              <a:gd name="connsiteX5" fmla="*/ 336550 w 1238250"/>
              <a:gd name="connsiteY5" fmla="*/ 876300 h 2717800"/>
              <a:gd name="connsiteX6" fmla="*/ 895350 w 1238250"/>
              <a:gd name="connsiteY6" fmla="*/ 1130300 h 2717800"/>
              <a:gd name="connsiteX7" fmla="*/ 946150 w 1238250"/>
              <a:gd name="connsiteY7" fmla="*/ 1174750 h 2717800"/>
              <a:gd name="connsiteX8" fmla="*/ 1035050 w 1238250"/>
              <a:gd name="connsiteY8" fmla="*/ 1225550 h 2717800"/>
              <a:gd name="connsiteX9" fmla="*/ 1187450 w 1238250"/>
              <a:gd name="connsiteY9" fmla="*/ 1422400 h 2717800"/>
              <a:gd name="connsiteX10" fmla="*/ 1212850 w 1238250"/>
              <a:gd name="connsiteY10" fmla="*/ 1504950 h 2717800"/>
              <a:gd name="connsiteX11" fmla="*/ 1238250 w 1238250"/>
              <a:gd name="connsiteY11" fmla="*/ 1682750 h 2717800"/>
              <a:gd name="connsiteX12" fmla="*/ 1231900 w 1238250"/>
              <a:gd name="connsiteY12" fmla="*/ 1879600 h 2717800"/>
              <a:gd name="connsiteX13" fmla="*/ 1225550 w 1238250"/>
              <a:gd name="connsiteY13" fmla="*/ 1981200 h 2717800"/>
              <a:gd name="connsiteX14" fmla="*/ 1206500 w 1238250"/>
              <a:gd name="connsiteY14" fmla="*/ 2057400 h 2717800"/>
              <a:gd name="connsiteX15" fmla="*/ 1123950 w 1238250"/>
              <a:gd name="connsiteY15" fmla="*/ 2171700 h 2717800"/>
              <a:gd name="connsiteX16" fmla="*/ 1022350 w 1238250"/>
              <a:gd name="connsiteY16" fmla="*/ 2298700 h 2717800"/>
              <a:gd name="connsiteX17" fmla="*/ 895350 w 1238250"/>
              <a:gd name="connsiteY17" fmla="*/ 2438400 h 2717800"/>
              <a:gd name="connsiteX18" fmla="*/ 679450 w 1238250"/>
              <a:gd name="connsiteY18" fmla="*/ 2590800 h 2717800"/>
              <a:gd name="connsiteX19" fmla="*/ 533400 w 1238250"/>
              <a:gd name="connsiteY19" fmla="*/ 2705100 h 2717800"/>
              <a:gd name="connsiteX20" fmla="*/ 463550 w 1238250"/>
              <a:gd name="connsiteY20" fmla="*/ 2717800 h 2717800"/>
              <a:gd name="connsiteX0" fmla="*/ 0 w 1238250"/>
              <a:gd name="connsiteY0" fmla="*/ 0 h 2705100"/>
              <a:gd name="connsiteX1" fmla="*/ 107950 w 1238250"/>
              <a:gd name="connsiteY1" fmla="*/ 349250 h 2705100"/>
              <a:gd name="connsiteX2" fmla="*/ 152400 w 1238250"/>
              <a:gd name="connsiteY2" fmla="*/ 577850 h 2705100"/>
              <a:gd name="connsiteX3" fmla="*/ 222250 w 1238250"/>
              <a:gd name="connsiteY3" fmla="*/ 768350 h 2705100"/>
              <a:gd name="connsiteX4" fmla="*/ 279400 w 1238250"/>
              <a:gd name="connsiteY4" fmla="*/ 825500 h 2705100"/>
              <a:gd name="connsiteX5" fmla="*/ 336550 w 1238250"/>
              <a:gd name="connsiteY5" fmla="*/ 876300 h 2705100"/>
              <a:gd name="connsiteX6" fmla="*/ 895350 w 1238250"/>
              <a:gd name="connsiteY6" fmla="*/ 1130300 h 2705100"/>
              <a:gd name="connsiteX7" fmla="*/ 946150 w 1238250"/>
              <a:gd name="connsiteY7" fmla="*/ 1174750 h 2705100"/>
              <a:gd name="connsiteX8" fmla="*/ 1035050 w 1238250"/>
              <a:gd name="connsiteY8" fmla="*/ 1225550 h 2705100"/>
              <a:gd name="connsiteX9" fmla="*/ 1187450 w 1238250"/>
              <a:gd name="connsiteY9" fmla="*/ 1422400 h 2705100"/>
              <a:gd name="connsiteX10" fmla="*/ 1212850 w 1238250"/>
              <a:gd name="connsiteY10" fmla="*/ 1504950 h 2705100"/>
              <a:gd name="connsiteX11" fmla="*/ 1238250 w 1238250"/>
              <a:gd name="connsiteY11" fmla="*/ 1682750 h 2705100"/>
              <a:gd name="connsiteX12" fmla="*/ 1231900 w 1238250"/>
              <a:gd name="connsiteY12" fmla="*/ 1879600 h 2705100"/>
              <a:gd name="connsiteX13" fmla="*/ 1225550 w 1238250"/>
              <a:gd name="connsiteY13" fmla="*/ 1981200 h 2705100"/>
              <a:gd name="connsiteX14" fmla="*/ 1206500 w 1238250"/>
              <a:gd name="connsiteY14" fmla="*/ 2057400 h 2705100"/>
              <a:gd name="connsiteX15" fmla="*/ 1123950 w 1238250"/>
              <a:gd name="connsiteY15" fmla="*/ 2171700 h 2705100"/>
              <a:gd name="connsiteX16" fmla="*/ 1022350 w 1238250"/>
              <a:gd name="connsiteY16" fmla="*/ 2298700 h 2705100"/>
              <a:gd name="connsiteX17" fmla="*/ 895350 w 1238250"/>
              <a:gd name="connsiteY17" fmla="*/ 2438400 h 2705100"/>
              <a:gd name="connsiteX18" fmla="*/ 679450 w 1238250"/>
              <a:gd name="connsiteY18" fmla="*/ 2590800 h 2705100"/>
              <a:gd name="connsiteX19" fmla="*/ 533400 w 1238250"/>
              <a:gd name="connsiteY19" fmla="*/ 2705100 h 2705100"/>
              <a:gd name="connsiteX0" fmla="*/ 0 w 1238250"/>
              <a:gd name="connsiteY0" fmla="*/ 0 h 2590800"/>
              <a:gd name="connsiteX1" fmla="*/ 107950 w 1238250"/>
              <a:gd name="connsiteY1" fmla="*/ 349250 h 2590800"/>
              <a:gd name="connsiteX2" fmla="*/ 152400 w 1238250"/>
              <a:gd name="connsiteY2" fmla="*/ 577850 h 2590800"/>
              <a:gd name="connsiteX3" fmla="*/ 222250 w 1238250"/>
              <a:gd name="connsiteY3" fmla="*/ 768350 h 2590800"/>
              <a:gd name="connsiteX4" fmla="*/ 279400 w 1238250"/>
              <a:gd name="connsiteY4" fmla="*/ 825500 h 2590800"/>
              <a:gd name="connsiteX5" fmla="*/ 336550 w 1238250"/>
              <a:gd name="connsiteY5" fmla="*/ 876300 h 2590800"/>
              <a:gd name="connsiteX6" fmla="*/ 895350 w 1238250"/>
              <a:gd name="connsiteY6" fmla="*/ 1130300 h 2590800"/>
              <a:gd name="connsiteX7" fmla="*/ 946150 w 1238250"/>
              <a:gd name="connsiteY7" fmla="*/ 1174750 h 2590800"/>
              <a:gd name="connsiteX8" fmla="*/ 1035050 w 1238250"/>
              <a:gd name="connsiteY8" fmla="*/ 1225550 h 2590800"/>
              <a:gd name="connsiteX9" fmla="*/ 1187450 w 1238250"/>
              <a:gd name="connsiteY9" fmla="*/ 1422400 h 2590800"/>
              <a:gd name="connsiteX10" fmla="*/ 1212850 w 1238250"/>
              <a:gd name="connsiteY10" fmla="*/ 1504950 h 2590800"/>
              <a:gd name="connsiteX11" fmla="*/ 1238250 w 1238250"/>
              <a:gd name="connsiteY11" fmla="*/ 1682750 h 2590800"/>
              <a:gd name="connsiteX12" fmla="*/ 1231900 w 1238250"/>
              <a:gd name="connsiteY12" fmla="*/ 1879600 h 2590800"/>
              <a:gd name="connsiteX13" fmla="*/ 1225550 w 1238250"/>
              <a:gd name="connsiteY13" fmla="*/ 1981200 h 2590800"/>
              <a:gd name="connsiteX14" fmla="*/ 1206500 w 1238250"/>
              <a:gd name="connsiteY14" fmla="*/ 2057400 h 2590800"/>
              <a:gd name="connsiteX15" fmla="*/ 1123950 w 1238250"/>
              <a:gd name="connsiteY15" fmla="*/ 2171700 h 2590800"/>
              <a:gd name="connsiteX16" fmla="*/ 1022350 w 1238250"/>
              <a:gd name="connsiteY16" fmla="*/ 2298700 h 2590800"/>
              <a:gd name="connsiteX17" fmla="*/ 895350 w 1238250"/>
              <a:gd name="connsiteY17" fmla="*/ 2438400 h 2590800"/>
              <a:gd name="connsiteX18" fmla="*/ 679450 w 1238250"/>
              <a:gd name="connsiteY18" fmla="*/ 2590800 h 2590800"/>
              <a:gd name="connsiteX0" fmla="*/ 0 w 1238250"/>
              <a:gd name="connsiteY0" fmla="*/ 0 h 2438400"/>
              <a:gd name="connsiteX1" fmla="*/ 107950 w 1238250"/>
              <a:gd name="connsiteY1" fmla="*/ 349250 h 2438400"/>
              <a:gd name="connsiteX2" fmla="*/ 152400 w 1238250"/>
              <a:gd name="connsiteY2" fmla="*/ 577850 h 2438400"/>
              <a:gd name="connsiteX3" fmla="*/ 222250 w 1238250"/>
              <a:gd name="connsiteY3" fmla="*/ 768350 h 2438400"/>
              <a:gd name="connsiteX4" fmla="*/ 279400 w 1238250"/>
              <a:gd name="connsiteY4" fmla="*/ 825500 h 2438400"/>
              <a:gd name="connsiteX5" fmla="*/ 336550 w 1238250"/>
              <a:gd name="connsiteY5" fmla="*/ 876300 h 2438400"/>
              <a:gd name="connsiteX6" fmla="*/ 895350 w 1238250"/>
              <a:gd name="connsiteY6" fmla="*/ 1130300 h 2438400"/>
              <a:gd name="connsiteX7" fmla="*/ 946150 w 1238250"/>
              <a:gd name="connsiteY7" fmla="*/ 1174750 h 2438400"/>
              <a:gd name="connsiteX8" fmla="*/ 1035050 w 1238250"/>
              <a:gd name="connsiteY8" fmla="*/ 1225550 h 2438400"/>
              <a:gd name="connsiteX9" fmla="*/ 1187450 w 1238250"/>
              <a:gd name="connsiteY9" fmla="*/ 1422400 h 2438400"/>
              <a:gd name="connsiteX10" fmla="*/ 1212850 w 1238250"/>
              <a:gd name="connsiteY10" fmla="*/ 1504950 h 2438400"/>
              <a:gd name="connsiteX11" fmla="*/ 1238250 w 1238250"/>
              <a:gd name="connsiteY11" fmla="*/ 1682750 h 2438400"/>
              <a:gd name="connsiteX12" fmla="*/ 1231900 w 1238250"/>
              <a:gd name="connsiteY12" fmla="*/ 1879600 h 2438400"/>
              <a:gd name="connsiteX13" fmla="*/ 1225550 w 1238250"/>
              <a:gd name="connsiteY13" fmla="*/ 1981200 h 2438400"/>
              <a:gd name="connsiteX14" fmla="*/ 1206500 w 1238250"/>
              <a:gd name="connsiteY14" fmla="*/ 2057400 h 2438400"/>
              <a:gd name="connsiteX15" fmla="*/ 1123950 w 1238250"/>
              <a:gd name="connsiteY15" fmla="*/ 2171700 h 2438400"/>
              <a:gd name="connsiteX16" fmla="*/ 1022350 w 1238250"/>
              <a:gd name="connsiteY16" fmla="*/ 2298700 h 2438400"/>
              <a:gd name="connsiteX17" fmla="*/ 895350 w 1238250"/>
              <a:gd name="connsiteY17" fmla="*/ 2438400 h 2438400"/>
              <a:gd name="connsiteX0" fmla="*/ 0 w 1238250"/>
              <a:gd name="connsiteY0" fmla="*/ 0 h 2298700"/>
              <a:gd name="connsiteX1" fmla="*/ 107950 w 1238250"/>
              <a:gd name="connsiteY1" fmla="*/ 349250 h 2298700"/>
              <a:gd name="connsiteX2" fmla="*/ 152400 w 1238250"/>
              <a:gd name="connsiteY2" fmla="*/ 577850 h 2298700"/>
              <a:gd name="connsiteX3" fmla="*/ 222250 w 1238250"/>
              <a:gd name="connsiteY3" fmla="*/ 768350 h 2298700"/>
              <a:gd name="connsiteX4" fmla="*/ 279400 w 1238250"/>
              <a:gd name="connsiteY4" fmla="*/ 825500 h 2298700"/>
              <a:gd name="connsiteX5" fmla="*/ 336550 w 1238250"/>
              <a:gd name="connsiteY5" fmla="*/ 876300 h 2298700"/>
              <a:gd name="connsiteX6" fmla="*/ 895350 w 1238250"/>
              <a:gd name="connsiteY6" fmla="*/ 1130300 h 2298700"/>
              <a:gd name="connsiteX7" fmla="*/ 946150 w 1238250"/>
              <a:gd name="connsiteY7" fmla="*/ 1174750 h 2298700"/>
              <a:gd name="connsiteX8" fmla="*/ 1035050 w 1238250"/>
              <a:gd name="connsiteY8" fmla="*/ 1225550 h 2298700"/>
              <a:gd name="connsiteX9" fmla="*/ 1187450 w 1238250"/>
              <a:gd name="connsiteY9" fmla="*/ 1422400 h 2298700"/>
              <a:gd name="connsiteX10" fmla="*/ 1212850 w 1238250"/>
              <a:gd name="connsiteY10" fmla="*/ 1504950 h 2298700"/>
              <a:gd name="connsiteX11" fmla="*/ 1238250 w 1238250"/>
              <a:gd name="connsiteY11" fmla="*/ 1682750 h 2298700"/>
              <a:gd name="connsiteX12" fmla="*/ 1231900 w 1238250"/>
              <a:gd name="connsiteY12" fmla="*/ 1879600 h 2298700"/>
              <a:gd name="connsiteX13" fmla="*/ 1225550 w 1238250"/>
              <a:gd name="connsiteY13" fmla="*/ 1981200 h 2298700"/>
              <a:gd name="connsiteX14" fmla="*/ 1206500 w 1238250"/>
              <a:gd name="connsiteY14" fmla="*/ 2057400 h 2298700"/>
              <a:gd name="connsiteX15" fmla="*/ 1123950 w 1238250"/>
              <a:gd name="connsiteY15" fmla="*/ 2171700 h 2298700"/>
              <a:gd name="connsiteX16" fmla="*/ 1022350 w 1238250"/>
              <a:gd name="connsiteY16" fmla="*/ 2298700 h 2298700"/>
              <a:gd name="connsiteX0" fmla="*/ 0 w 1238250"/>
              <a:gd name="connsiteY0" fmla="*/ 0 h 2171700"/>
              <a:gd name="connsiteX1" fmla="*/ 107950 w 1238250"/>
              <a:gd name="connsiteY1" fmla="*/ 349250 h 2171700"/>
              <a:gd name="connsiteX2" fmla="*/ 152400 w 1238250"/>
              <a:gd name="connsiteY2" fmla="*/ 577850 h 2171700"/>
              <a:gd name="connsiteX3" fmla="*/ 222250 w 1238250"/>
              <a:gd name="connsiteY3" fmla="*/ 768350 h 2171700"/>
              <a:gd name="connsiteX4" fmla="*/ 279400 w 1238250"/>
              <a:gd name="connsiteY4" fmla="*/ 825500 h 2171700"/>
              <a:gd name="connsiteX5" fmla="*/ 336550 w 1238250"/>
              <a:gd name="connsiteY5" fmla="*/ 876300 h 2171700"/>
              <a:gd name="connsiteX6" fmla="*/ 895350 w 1238250"/>
              <a:gd name="connsiteY6" fmla="*/ 1130300 h 2171700"/>
              <a:gd name="connsiteX7" fmla="*/ 946150 w 1238250"/>
              <a:gd name="connsiteY7" fmla="*/ 1174750 h 2171700"/>
              <a:gd name="connsiteX8" fmla="*/ 1035050 w 1238250"/>
              <a:gd name="connsiteY8" fmla="*/ 1225550 h 2171700"/>
              <a:gd name="connsiteX9" fmla="*/ 1187450 w 1238250"/>
              <a:gd name="connsiteY9" fmla="*/ 1422400 h 2171700"/>
              <a:gd name="connsiteX10" fmla="*/ 1212850 w 1238250"/>
              <a:gd name="connsiteY10" fmla="*/ 1504950 h 2171700"/>
              <a:gd name="connsiteX11" fmla="*/ 1238250 w 1238250"/>
              <a:gd name="connsiteY11" fmla="*/ 1682750 h 2171700"/>
              <a:gd name="connsiteX12" fmla="*/ 1231900 w 1238250"/>
              <a:gd name="connsiteY12" fmla="*/ 1879600 h 2171700"/>
              <a:gd name="connsiteX13" fmla="*/ 1225550 w 1238250"/>
              <a:gd name="connsiteY13" fmla="*/ 1981200 h 2171700"/>
              <a:gd name="connsiteX14" fmla="*/ 1206500 w 1238250"/>
              <a:gd name="connsiteY14" fmla="*/ 2057400 h 2171700"/>
              <a:gd name="connsiteX15" fmla="*/ 1123950 w 1238250"/>
              <a:gd name="connsiteY15" fmla="*/ 2171700 h 2171700"/>
              <a:gd name="connsiteX0" fmla="*/ 0 w 1238250"/>
              <a:gd name="connsiteY0" fmla="*/ 0 h 2057400"/>
              <a:gd name="connsiteX1" fmla="*/ 107950 w 1238250"/>
              <a:gd name="connsiteY1" fmla="*/ 349250 h 2057400"/>
              <a:gd name="connsiteX2" fmla="*/ 152400 w 1238250"/>
              <a:gd name="connsiteY2" fmla="*/ 577850 h 2057400"/>
              <a:gd name="connsiteX3" fmla="*/ 222250 w 1238250"/>
              <a:gd name="connsiteY3" fmla="*/ 768350 h 2057400"/>
              <a:gd name="connsiteX4" fmla="*/ 279400 w 1238250"/>
              <a:gd name="connsiteY4" fmla="*/ 825500 h 2057400"/>
              <a:gd name="connsiteX5" fmla="*/ 336550 w 1238250"/>
              <a:gd name="connsiteY5" fmla="*/ 876300 h 2057400"/>
              <a:gd name="connsiteX6" fmla="*/ 895350 w 1238250"/>
              <a:gd name="connsiteY6" fmla="*/ 1130300 h 2057400"/>
              <a:gd name="connsiteX7" fmla="*/ 946150 w 1238250"/>
              <a:gd name="connsiteY7" fmla="*/ 1174750 h 2057400"/>
              <a:gd name="connsiteX8" fmla="*/ 1035050 w 1238250"/>
              <a:gd name="connsiteY8" fmla="*/ 1225550 h 2057400"/>
              <a:gd name="connsiteX9" fmla="*/ 1187450 w 1238250"/>
              <a:gd name="connsiteY9" fmla="*/ 1422400 h 2057400"/>
              <a:gd name="connsiteX10" fmla="*/ 1212850 w 1238250"/>
              <a:gd name="connsiteY10" fmla="*/ 1504950 h 2057400"/>
              <a:gd name="connsiteX11" fmla="*/ 1238250 w 1238250"/>
              <a:gd name="connsiteY11" fmla="*/ 1682750 h 2057400"/>
              <a:gd name="connsiteX12" fmla="*/ 1231900 w 1238250"/>
              <a:gd name="connsiteY12" fmla="*/ 1879600 h 2057400"/>
              <a:gd name="connsiteX13" fmla="*/ 1225550 w 1238250"/>
              <a:gd name="connsiteY13" fmla="*/ 1981200 h 2057400"/>
              <a:gd name="connsiteX14" fmla="*/ 1206500 w 1238250"/>
              <a:gd name="connsiteY14" fmla="*/ 2057400 h 2057400"/>
              <a:gd name="connsiteX0" fmla="*/ 0 w 1238250"/>
              <a:gd name="connsiteY0" fmla="*/ 0 h 1981200"/>
              <a:gd name="connsiteX1" fmla="*/ 107950 w 1238250"/>
              <a:gd name="connsiteY1" fmla="*/ 349250 h 1981200"/>
              <a:gd name="connsiteX2" fmla="*/ 152400 w 1238250"/>
              <a:gd name="connsiteY2" fmla="*/ 577850 h 1981200"/>
              <a:gd name="connsiteX3" fmla="*/ 222250 w 1238250"/>
              <a:gd name="connsiteY3" fmla="*/ 768350 h 1981200"/>
              <a:gd name="connsiteX4" fmla="*/ 279400 w 1238250"/>
              <a:gd name="connsiteY4" fmla="*/ 825500 h 1981200"/>
              <a:gd name="connsiteX5" fmla="*/ 336550 w 1238250"/>
              <a:gd name="connsiteY5" fmla="*/ 876300 h 1981200"/>
              <a:gd name="connsiteX6" fmla="*/ 895350 w 1238250"/>
              <a:gd name="connsiteY6" fmla="*/ 1130300 h 1981200"/>
              <a:gd name="connsiteX7" fmla="*/ 946150 w 1238250"/>
              <a:gd name="connsiteY7" fmla="*/ 1174750 h 1981200"/>
              <a:gd name="connsiteX8" fmla="*/ 1035050 w 1238250"/>
              <a:gd name="connsiteY8" fmla="*/ 1225550 h 1981200"/>
              <a:gd name="connsiteX9" fmla="*/ 1187450 w 1238250"/>
              <a:gd name="connsiteY9" fmla="*/ 1422400 h 1981200"/>
              <a:gd name="connsiteX10" fmla="*/ 1212850 w 1238250"/>
              <a:gd name="connsiteY10" fmla="*/ 1504950 h 1981200"/>
              <a:gd name="connsiteX11" fmla="*/ 1238250 w 1238250"/>
              <a:gd name="connsiteY11" fmla="*/ 1682750 h 1981200"/>
              <a:gd name="connsiteX12" fmla="*/ 1231900 w 1238250"/>
              <a:gd name="connsiteY12" fmla="*/ 1879600 h 1981200"/>
              <a:gd name="connsiteX13" fmla="*/ 1225550 w 1238250"/>
              <a:gd name="connsiteY13" fmla="*/ 1981200 h 1981200"/>
              <a:gd name="connsiteX0" fmla="*/ 0 w 1238250"/>
              <a:gd name="connsiteY0" fmla="*/ 0 h 1879600"/>
              <a:gd name="connsiteX1" fmla="*/ 107950 w 1238250"/>
              <a:gd name="connsiteY1" fmla="*/ 349250 h 1879600"/>
              <a:gd name="connsiteX2" fmla="*/ 152400 w 1238250"/>
              <a:gd name="connsiteY2" fmla="*/ 577850 h 1879600"/>
              <a:gd name="connsiteX3" fmla="*/ 222250 w 1238250"/>
              <a:gd name="connsiteY3" fmla="*/ 768350 h 1879600"/>
              <a:gd name="connsiteX4" fmla="*/ 279400 w 1238250"/>
              <a:gd name="connsiteY4" fmla="*/ 825500 h 1879600"/>
              <a:gd name="connsiteX5" fmla="*/ 336550 w 1238250"/>
              <a:gd name="connsiteY5" fmla="*/ 876300 h 1879600"/>
              <a:gd name="connsiteX6" fmla="*/ 895350 w 1238250"/>
              <a:gd name="connsiteY6" fmla="*/ 1130300 h 1879600"/>
              <a:gd name="connsiteX7" fmla="*/ 946150 w 1238250"/>
              <a:gd name="connsiteY7" fmla="*/ 1174750 h 1879600"/>
              <a:gd name="connsiteX8" fmla="*/ 1035050 w 1238250"/>
              <a:gd name="connsiteY8" fmla="*/ 1225550 h 1879600"/>
              <a:gd name="connsiteX9" fmla="*/ 1187450 w 1238250"/>
              <a:gd name="connsiteY9" fmla="*/ 1422400 h 1879600"/>
              <a:gd name="connsiteX10" fmla="*/ 1212850 w 1238250"/>
              <a:gd name="connsiteY10" fmla="*/ 1504950 h 1879600"/>
              <a:gd name="connsiteX11" fmla="*/ 1238250 w 1238250"/>
              <a:gd name="connsiteY11" fmla="*/ 1682750 h 1879600"/>
              <a:gd name="connsiteX12" fmla="*/ 1231900 w 1238250"/>
              <a:gd name="connsiteY12" fmla="*/ 1879600 h 1879600"/>
              <a:gd name="connsiteX0" fmla="*/ 0 w 1238250"/>
              <a:gd name="connsiteY0" fmla="*/ 0 h 2012950"/>
              <a:gd name="connsiteX1" fmla="*/ 107950 w 1238250"/>
              <a:gd name="connsiteY1" fmla="*/ 349250 h 2012950"/>
              <a:gd name="connsiteX2" fmla="*/ 152400 w 1238250"/>
              <a:gd name="connsiteY2" fmla="*/ 577850 h 2012950"/>
              <a:gd name="connsiteX3" fmla="*/ 222250 w 1238250"/>
              <a:gd name="connsiteY3" fmla="*/ 768350 h 2012950"/>
              <a:gd name="connsiteX4" fmla="*/ 279400 w 1238250"/>
              <a:gd name="connsiteY4" fmla="*/ 825500 h 2012950"/>
              <a:gd name="connsiteX5" fmla="*/ 336550 w 1238250"/>
              <a:gd name="connsiteY5" fmla="*/ 876300 h 2012950"/>
              <a:gd name="connsiteX6" fmla="*/ 895350 w 1238250"/>
              <a:gd name="connsiteY6" fmla="*/ 1130300 h 2012950"/>
              <a:gd name="connsiteX7" fmla="*/ 946150 w 1238250"/>
              <a:gd name="connsiteY7" fmla="*/ 1174750 h 2012950"/>
              <a:gd name="connsiteX8" fmla="*/ 1035050 w 1238250"/>
              <a:gd name="connsiteY8" fmla="*/ 1225550 h 2012950"/>
              <a:gd name="connsiteX9" fmla="*/ 1187450 w 1238250"/>
              <a:gd name="connsiteY9" fmla="*/ 1422400 h 2012950"/>
              <a:gd name="connsiteX10" fmla="*/ 1212850 w 1238250"/>
              <a:gd name="connsiteY10" fmla="*/ 1504950 h 2012950"/>
              <a:gd name="connsiteX11" fmla="*/ 1238250 w 1238250"/>
              <a:gd name="connsiteY11" fmla="*/ 1682750 h 2012950"/>
              <a:gd name="connsiteX12" fmla="*/ 1225550 w 1238250"/>
              <a:gd name="connsiteY12" fmla="*/ 2012950 h 2012950"/>
              <a:gd name="connsiteX0" fmla="*/ 0 w 1238250"/>
              <a:gd name="connsiteY0" fmla="*/ 0 h 2012950"/>
              <a:gd name="connsiteX1" fmla="*/ 107950 w 1238250"/>
              <a:gd name="connsiteY1" fmla="*/ 349250 h 2012950"/>
              <a:gd name="connsiteX2" fmla="*/ 152400 w 1238250"/>
              <a:gd name="connsiteY2" fmla="*/ 577850 h 2012950"/>
              <a:gd name="connsiteX3" fmla="*/ 222250 w 1238250"/>
              <a:gd name="connsiteY3" fmla="*/ 768350 h 2012950"/>
              <a:gd name="connsiteX4" fmla="*/ 279400 w 1238250"/>
              <a:gd name="connsiteY4" fmla="*/ 825500 h 2012950"/>
              <a:gd name="connsiteX5" fmla="*/ 336550 w 1238250"/>
              <a:gd name="connsiteY5" fmla="*/ 876300 h 2012950"/>
              <a:gd name="connsiteX6" fmla="*/ 895350 w 1238250"/>
              <a:gd name="connsiteY6" fmla="*/ 1130300 h 2012950"/>
              <a:gd name="connsiteX7" fmla="*/ 946150 w 1238250"/>
              <a:gd name="connsiteY7" fmla="*/ 1174750 h 2012950"/>
              <a:gd name="connsiteX8" fmla="*/ 1035050 w 1238250"/>
              <a:gd name="connsiteY8" fmla="*/ 1225550 h 2012950"/>
              <a:gd name="connsiteX9" fmla="*/ 1187450 w 1238250"/>
              <a:gd name="connsiteY9" fmla="*/ 1422400 h 2012950"/>
              <a:gd name="connsiteX10" fmla="*/ 1212850 w 1238250"/>
              <a:gd name="connsiteY10" fmla="*/ 1504950 h 2012950"/>
              <a:gd name="connsiteX11" fmla="*/ 1238250 w 1238250"/>
              <a:gd name="connsiteY11" fmla="*/ 1682750 h 2012950"/>
              <a:gd name="connsiteX12" fmla="*/ 1225550 w 1238250"/>
              <a:gd name="connsiteY12" fmla="*/ 2012950 h 2012950"/>
              <a:gd name="connsiteX0" fmla="*/ 626110 w 1864360"/>
              <a:gd name="connsiteY0" fmla="*/ 0 h 2653030"/>
              <a:gd name="connsiteX1" fmla="*/ 734060 w 1864360"/>
              <a:gd name="connsiteY1" fmla="*/ 349250 h 2653030"/>
              <a:gd name="connsiteX2" fmla="*/ 778510 w 1864360"/>
              <a:gd name="connsiteY2" fmla="*/ 577850 h 2653030"/>
              <a:gd name="connsiteX3" fmla="*/ 848360 w 1864360"/>
              <a:gd name="connsiteY3" fmla="*/ 768350 h 2653030"/>
              <a:gd name="connsiteX4" fmla="*/ 905510 w 1864360"/>
              <a:gd name="connsiteY4" fmla="*/ 825500 h 2653030"/>
              <a:gd name="connsiteX5" fmla="*/ 962660 w 1864360"/>
              <a:gd name="connsiteY5" fmla="*/ 876300 h 2653030"/>
              <a:gd name="connsiteX6" fmla="*/ 1521460 w 1864360"/>
              <a:gd name="connsiteY6" fmla="*/ 1130300 h 2653030"/>
              <a:gd name="connsiteX7" fmla="*/ 1572260 w 1864360"/>
              <a:gd name="connsiteY7" fmla="*/ 1174750 h 2653030"/>
              <a:gd name="connsiteX8" fmla="*/ 1661160 w 1864360"/>
              <a:gd name="connsiteY8" fmla="*/ 1225550 h 2653030"/>
              <a:gd name="connsiteX9" fmla="*/ 1813560 w 1864360"/>
              <a:gd name="connsiteY9" fmla="*/ 1422400 h 2653030"/>
              <a:gd name="connsiteX10" fmla="*/ 1838960 w 1864360"/>
              <a:gd name="connsiteY10" fmla="*/ 1504950 h 2653030"/>
              <a:gd name="connsiteX11" fmla="*/ 1864360 w 1864360"/>
              <a:gd name="connsiteY11" fmla="*/ 1682750 h 2653030"/>
              <a:gd name="connsiteX12" fmla="*/ 0 w 1864360"/>
              <a:gd name="connsiteY12" fmla="*/ 2653030 h 2653030"/>
              <a:gd name="connsiteX0" fmla="*/ 626110 w 1864360"/>
              <a:gd name="connsiteY0" fmla="*/ 0 h 2653030"/>
              <a:gd name="connsiteX1" fmla="*/ 734060 w 1864360"/>
              <a:gd name="connsiteY1" fmla="*/ 349250 h 2653030"/>
              <a:gd name="connsiteX2" fmla="*/ 778510 w 1864360"/>
              <a:gd name="connsiteY2" fmla="*/ 577850 h 2653030"/>
              <a:gd name="connsiteX3" fmla="*/ 848360 w 1864360"/>
              <a:gd name="connsiteY3" fmla="*/ 768350 h 2653030"/>
              <a:gd name="connsiteX4" fmla="*/ 905510 w 1864360"/>
              <a:gd name="connsiteY4" fmla="*/ 825500 h 2653030"/>
              <a:gd name="connsiteX5" fmla="*/ 962660 w 1864360"/>
              <a:gd name="connsiteY5" fmla="*/ 876300 h 2653030"/>
              <a:gd name="connsiteX6" fmla="*/ 1521460 w 1864360"/>
              <a:gd name="connsiteY6" fmla="*/ 1130300 h 2653030"/>
              <a:gd name="connsiteX7" fmla="*/ 1572260 w 1864360"/>
              <a:gd name="connsiteY7" fmla="*/ 1174750 h 2653030"/>
              <a:gd name="connsiteX8" fmla="*/ 1661160 w 1864360"/>
              <a:gd name="connsiteY8" fmla="*/ 1225550 h 2653030"/>
              <a:gd name="connsiteX9" fmla="*/ 1813560 w 1864360"/>
              <a:gd name="connsiteY9" fmla="*/ 1422400 h 2653030"/>
              <a:gd name="connsiteX10" fmla="*/ 1838960 w 1864360"/>
              <a:gd name="connsiteY10" fmla="*/ 1504950 h 2653030"/>
              <a:gd name="connsiteX11" fmla="*/ 1864360 w 1864360"/>
              <a:gd name="connsiteY11" fmla="*/ 1682750 h 2653030"/>
              <a:gd name="connsiteX12" fmla="*/ 596215 w 1864360"/>
              <a:gd name="connsiteY12" fmla="*/ 2359263 h 2653030"/>
              <a:gd name="connsiteX13" fmla="*/ 0 w 1864360"/>
              <a:gd name="connsiteY13" fmla="*/ 2653030 h 265303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786715 w 1864360"/>
              <a:gd name="connsiteY12" fmla="*/ 2740263 h 2788850"/>
              <a:gd name="connsiteX13" fmla="*/ 0 w 1864360"/>
              <a:gd name="connsiteY13" fmla="*/ 2653030 h 278885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1213435 w 1864360"/>
              <a:gd name="connsiteY12" fmla="*/ 2389743 h 2788850"/>
              <a:gd name="connsiteX13" fmla="*/ 786715 w 1864360"/>
              <a:gd name="connsiteY13" fmla="*/ 2740263 h 2788850"/>
              <a:gd name="connsiteX14" fmla="*/ 0 w 1864360"/>
              <a:gd name="connsiteY14" fmla="*/ 2653030 h 278885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1358215 w 1864360"/>
              <a:gd name="connsiteY12" fmla="*/ 2572623 h 2788850"/>
              <a:gd name="connsiteX13" fmla="*/ 786715 w 1864360"/>
              <a:gd name="connsiteY13" fmla="*/ 2740263 h 2788850"/>
              <a:gd name="connsiteX14" fmla="*/ 0 w 1864360"/>
              <a:gd name="connsiteY14" fmla="*/ 2653030 h 278885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1624915 w 1864360"/>
              <a:gd name="connsiteY12" fmla="*/ 2084943 h 2788850"/>
              <a:gd name="connsiteX13" fmla="*/ 1358215 w 1864360"/>
              <a:gd name="connsiteY13" fmla="*/ 2572623 h 2788850"/>
              <a:gd name="connsiteX14" fmla="*/ 786715 w 1864360"/>
              <a:gd name="connsiteY14" fmla="*/ 2740263 h 2788850"/>
              <a:gd name="connsiteX15" fmla="*/ 0 w 1864360"/>
              <a:gd name="connsiteY15" fmla="*/ 2653030 h 278885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1739215 w 1864360"/>
              <a:gd name="connsiteY12" fmla="*/ 2206863 h 2788850"/>
              <a:gd name="connsiteX13" fmla="*/ 1358215 w 1864360"/>
              <a:gd name="connsiteY13" fmla="*/ 2572623 h 2788850"/>
              <a:gd name="connsiteX14" fmla="*/ 786715 w 1864360"/>
              <a:gd name="connsiteY14" fmla="*/ 2740263 h 2788850"/>
              <a:gd name="connsiteX15" fmla="*/ 0 w 1864360"/>
              <a:gd name="connsiteY15" fmla="*/ 2653030 h 278885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1792555 w 1864360"/>
              <a:gd name="connsiteY12" fmla="*/ 1993503 h 2788850"/>
              <a:gd name="connsiteX13" fmla="*/ 1739215 w 1864360"/>
              <a:gd name="connsiteY13" fmla="*/ 2206863 h 2788850"/>
              <a:gd name="connsiteX14" fmla="*/ 1358215 w 1864360"/>
              <a:gd name="connsiteY14" fmla="*/ 2572623 h 2788850"/>
              <a:gd name="connsiteX15" fmla="*/ 786715 w 1864360"/>
              <a:gd name="connsiteY15" fmla="*/ 2740263 h 2788850"/>
              <a:gd name="connsiteX16" fmla="*/ 0 w 1864360"/>
              <a:gd name="connsiteY16" fmla="*/ 2653030 h 2788850"/>
              <a:gd name="connsiteX0" fmla="*/ 626110 w 1864360"/>
              <a:gd name="connsiteY0" fmla="*/ 0 h 2788850"/>
              <a:gd name="connsiteX1" fmla="*/ 734060 w 1864360"/>
              <a:gd name="connsiteY1" fmla="*/ 349250 h 2788850"/>
              <a:gd name="connsiteX2" fmla="*/ 778510 w 1864360"/>
              <a:gd name="connsiteY2" fmla="*/ 577850 h 2788850"/>
              <a:gd name="connsiteX3" fmla="*/ 848360 w 1864360"/>
              <a:gd name="connsiteY3" fmla="*/ 768350 h 2788850"/>
              <a:gd name="connsiteX4" fmla="*/ 905510 w 1864360"/>
              <a:gd name="connsiteY4" fmla="*/ 825500 h 2788850"/>
              <a:gd name="connsiteX5" fmla="*/ 962660 w 1864360"/>
              <a:gd name="connsiteY5" fmla="*/ 876300 h 2788850"/>
              <a:gd name="connsiteX6" fmla="*/ 1521460 w 1864360"/>
              <a:gd name="connsiteY6" fmla="*/ 1130300 h 2788850"/>
              <a:gd name="connsiteX7" fmla="*/ 1572260 w 1864360"/>
              <a:gd name="connsiteY7" fmla="*/ 1174750 h 2788850"/>
              <a:gd name="connsiteX8" fmla="*/ 1661160 w 1864360"/>
              <a:gd name="connsiteY8" fmla="*/ 1225550 h 2788850"/>
              <a:gd name="connsiteX9" fmla="*/ 1813560 w 1864360"/>
              <a:gd name="connsiteY9" fmla="*/ 1422400 h 2788850"/>
              <a:gd name="connsiteX10" fmla="*/ 1838960 w 1864360"/>
              <a:gd name="connsiteY10" fmla="*/ 1504950 h 2788850"/>
              <a:gd name="connsiteX11" fmla="*/ 1864360 w 1864360"/>
              <a:gd name="connsiteY11" fmla="*/ 1682750 h 2788850"/>
              <a:gd name="connsiteX12" fmla="*/ 1830655 w 1864360"/>
              <a:gd name="connsiteY12" fmla="*/ 1993503 h 2788850"/>
              <a:gd name="connsiteX13" fmla="*/ 1739215 w 1864360"/>
              <a:gd name="connsiteY13" fmla="*/ 2206863 h 2788850"/>
              <a:gd name="connsiteX14" fmla="*/ 1358215 w 1864360"/>
              <a:gd name="connsiteY14" fmla="*/ 2572623 h 2788850"/>
              <a:gd name="connsiteX15" fmla="*/ 786715 w 1864360"/>
              <a:gd name="connsiteY15" fmla="*/ 2740263 h 2788850"/>
              <a:gd name="connsiteX16" fmla="*/ 0 w 1864360"/>
              <a:gd name="connsiteY16" fmla="*/ 2653030 h 278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4360" h="2788850">
                <a:moveTo>
                  <a:pt x="626110" y="0"/>
                </a:moveTo>
                <a:cubicBezTo>
                  <a:pt x="666198" y="120265"/>
                  <a:pt x="709019" y="227623"/>
                  <a:pt x="734060" y="349250"/>
                </a:cubicBezTo>
                <a:cubicBezTo>
                  <a:pt x="773981" y="543152"/>
                  <a:pt x="730125" y="384311"/>
                  <a:pt x="778510" y="577850"/>
                </a:cubicBezTo>
                <a:cubicBezTo>
                  <a:pt x="793881" y="639336"/>
                  <a:pt x="809797" y="714362"/>
                  <a:pt x="848360" y="768350"/>
                </a:cubicBezTo>
                <a:cubicBezTo>
                  <a:pt x="864019" y="790273"/>
                  <a:pt x="885924" y="807002"/>
                  <a:pt x="905510" y="825500"/>
                </a:cubicBezTo>
                <a:cubicBezTo>
                  <a:pt x="924040" y="843001"/>
                  <a:pt x="941601" y="861942"/>
                  <a:pt x="962660" y="876300"/>
                </a:cubicBezTo>
                <a:cubicBezTo>
                  <a:pt x="1167650" y="1016066"/>
                  <a:pt x="1184571" y="835523"/>
                  <a:pt x="1521460" y="1130300"/>
                </a:cubicBezTo>
                <a:cubicBezTo>
                  <a:pt x="1538393" y="1145117"/>
                  <a:pt x="1553669" y="1162075"/>
                  <a:pt x="1572260" y="1174750"/>
                </a:cubicBezTo>
                <a:cubicBezTo>
                  <a:pt x="1600459" y="1193977"/>
                  <a:pt x="1634419" y="1204342"/>
                  <a:pt x="1661160" y="1225550"/>
                </a:cubicBezTo>
                <a:cubicBezTo>
                  <a:pt x="1737401" y="1286017"/>
                  <a:pt x="1774624" y="1335543"/>
                  <a:pt x="1813560" y="1422400"/>
                </a:cubicBezTo>
                <a:cubicBezTo>
                  <a:pt x="1825337" y="1448671"/>
                  <a:pt x="1831977" y="1477020"/>
                  <a:pt x="1838960" y="1504950"/>
                </a:cubicBezTo>
                <a:cubicBezTo>
                  <a:pt x="1851748" y="1556100"/>
                  <a:pt x="1858684" y="1634503"/>
                  <a:pt x="1864360" y="1682750"/>
                </a:cubicBezTo>
                <a:cubicBezTo>
                  <a:pt x="1856626" y="1764176"/>
                  <a:pt x="1851513" y="1906151"/>
                  <a:pt x="1830655" y="1993503"/>
                </a:cubicBezTo>
                <a:cubicBezTo>
                  <a:pt x="1809798" y="2080855"/>
                  <a:pt x="1811605" y="2110343"/>
                  <a:pt x="1739215" y="2206863"/>
                </a:cubicBezTo>
                <a:cubicBezTo>
                  <a:pt x="1666825" y="2303383"/>
                  <a:pt x="1497915" y="2463403"/>
                  <a:pt x="1358215" y="2572623"/>
                </a:cubicBezTo>
                <a:cubicBezTo>
                  <a:pt x="1218515" y="2681843"/>
                  <a:pt x="988954" y="2696382"/>
                  <a:pt x="786715" y="2740263"/>
                </a:cubicBezTo>
                <a:cubicBezTo>
                  <a:pt x="475988" y="2901976"/>
                  <a:pt x="99369" y="2604069"/>
                  <a:pt x="0" y="2653030"/>
                </a:cubicBezTo>
              </a:path>
            </a:pathLst>
          </a:custGeom>
          <a:noFill/>
          <a:ln w="139700">
            <a:solidFill>
              <a:srgbClr val="0077BA">
                <a:alpha val="50000"/>
              </a:srgb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nvGrpSpPr>
          <p:cNvPr id="192" name="Group 191">
            <a:extLst>
              <a:ext uri="{FF2B5EF4-FFF2-40B4-BE49-F238E27FC236}">
                <a16:creationId xmlns:a16="http://schemas.microsoft.com/office/drawing/2014/main" id="{9DE90EB4-69DF-443D-95B0-3F1E08BEBB00}"/>
              </a:ext>
            </a:extLst>
          </p:cNvPr>
          <p:cNvGrpSpPr/>
          <p:nvPr/>
        </p:nvGrpSpPr>
        <p:grpSpPr>
          <a:xfrm>
            <a:off x="648381" y="7653641"/>
            <a:ext cx="3558299" cy="516146"/>
            <a:chOff x="642019" y="9286875"/>
            <a:chExt cx="3558299" cy="516146"/>
          </a:xfrm>
        </p:grpSpPr>
        <p:sp>
          <p:nvSpPr>
            <p:cNvPr id="193" name="TextBox 192">
              <a:extLst>
                <a:ext uri="{FF2B5EF4-FFF2-40B4-BE49-F238E27FC236}">
                  <a16:creationId xmlns:a16="http://schemas.microsoft.com/office/drawing/2014/main" id="{09B2AC5D-981D-4296-B53D-A8723CB44DF9}"/>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Panoramapiste</a:t>
              </a:r>
            </a:p>
          </p:txBody>
        </p:sp>
        <p:grpSp>
          <p:nvGrpSpPr>
            <p:cNvPr id="194" name="Group 193">
              <a:extLst>
                <a:ext uri="{FF2B5EF4-FFF2-40B4-BE49-F238E27FC236}">
                  <a16:creationId xmlns:a16="http://schemas.microsoft.com/office/drawing/2014/main" id="{2B3BD4A7-F07D-4A7F-B96F-CA3A95276349}"/>
                </a:ext>
              </a:extLst>
            </p:cNvPr>
            <p:cNvGrpSpPr/>
            <p:nvPr/>
          </p:nvGrpSpPr>
          <p:grpSpPr>
            <a:xfrm>
              <a:off x="642019" y="9286875"/>
              <a:ext cx="708663" cy="516146"/>
              <a:chOff x="642019" y="9286875"/>
              <a:chExt cx="708663" cy="516146"/>
            </a:xfrm>
          </p:grpSpPr>
          <p:sp>
            <p:nvSpPr>
              <p:cNvPr id="195" name="Oval 194">
                <a:extLst>
                  <a:ext uri="{FF2B5EF4-FFF2-40B4-BE49-F238E27FC236}">
                    <a16:creationId xmlns:a16="http://schemas.microsoft.com/office/drawing/2014/main" id="{409A73AF-5051-4270-BC69-57886D8956B1}"/>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196" name="TextBox 195">
                <a:extLst>
                  <a:ext uri="{FF2B5EF4-FFF2-40B4-BE49-F238E27FC236}">
                    <a16:creationId xmlns:a16="http://schemas.microsoft.com/office/drawing/2014/main" id="{BBEFE40D-F567-4CAC-862C-4C0BD4CD2AF9}"/>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69</a:t>
                </a:r>
              </a:p>
            </p:txBody>
          </p:sp>
        </p:grpSp>
      </p:grpSp>
      <p:grpSp>
        <p:nvGrpSpPr>
          <p:cNvPr id="197" name="Group 196">
            <a:extLst>
              <a:ext uri="{FF2B5EF4-FFF2-40B4-BE49-F238E27FC236}">
                <a16:creationId xmlns:a16="http://schemas.microsoft.com/office/drawing/2014/main" id="{FF698E0C-2BDF-49DA-B1CE-F20864EF6295}"/>
              </a:ext>
            </a:extLst>
          </p:cNvPr>
          <p:cNvGrpSpPr/>
          <p:nvPr/>
        </p:nvGrpSpPr>
        <p:grpSpPr>
          <a:xfrm>
            <a:off x="649017" y="8262935"/>
            <a:ext cx="3558299" cy="516146"/>
            <a:chOff x="642019" y="9286875"/>
            <a:chExt cx="3558299" cy="516146"/>
          </a:xfrm>
        </p:grpSpPr>
        <p:sp>
          <p:nvSpPr>
            <p:cNvPr id="198" name="TextBox 197">
              <a:extLst>
                <a:ext uri="{FF2B5EF4-FFF2-40B4-BE49-F238E27FC236}">
                  <a16:creationId xmlns:a16="http://schemas.microsoft.com/office/drawing/2014/main" id="{4BA3A117-E9DD-42EC-8ACD-AF2294A27CB7}"/>
                </a:ext>
              </a:extLst>
            </p:cNvPr>
            <p:cNvSpPr txBox="1"/>
            <p:nvPr/>
          </p:nvSpPr>
          <p:spPr>
            <a:xfrm>
              <a:off x="1276778" y="9307401"/>
              <a:ext cx="2923540" cy="461665"/>
            </a:xfrm>
            <a:prstGeom prst="rect">
              <a:avLst/>
            </a:prstGeom>
            <a:noFill/>
          </p:spPr>
          <p:txBody>
            <a:bodyPr wrap="square" rtlCol="0">
              <a:spAutoFit/>
            </a:bodyPr>
            <a:lstStyle/>
            <a:p>
              <a:r>
                <a:rPr lang="de-CH" sz="2400" dirty="0" err="1">
                  <a:solidFill>
                    <a:srgbClr val="00112E"/>
                  </a:solidFill>
                  <a:latin typeface="Artifakt Element Black" panose="020B0A03050000020004" pitchFamily="34" charset="0"/>
                  <a:ea typeface="Artifakt Element Black" panose="020B0A03050000020004" pitchFamily="34" charset="0"/>
                </a:rPr>
                <a:t>Rauberstein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grpSp>
          <p:nvGrpSpPr>
            <p:cNvPr id="199" name="Group 198">
              <a:extLst>
                <a:ext uri="{FF2B5EF4-FFF2-40B4-BE49-F238E27FC236}">
                  <a16:creationId xmlns:a16="http://schemas.microsoft.com/office/drawing/2014/main" id="{2D09E98C-0A18-485F-AFEA-E73F8CD97E22}"/>
                </a:ext>
              </a:extLst>
            </p:cNvPr>
            <p:cNvGrpSpPr/>
            <p:nvPr/>
          </p:nvGrpSpPr>
          <p:grpSpPr>
            <a:xfrm>
              <a:off x="642019" y="9286875"/>
              <a:ext cx="708663" cy="516146"/>
              <a:chOff x="642019" y="9286875"/>
              <a:chExt cx="708663" cy="516146"/>
            </a:xfrm>
          </p:grpSpPr>
          <p:sp>
            <p:nvSpPr>
              <p:cNvPr id="200" name="Oval 199">
                <a:extLst>
                  <a:ext uri="{FF2B5EF4-FFF2-40B4-BE49-F238E27FC236}">
                    <a16:creationId xmlns:a16="http://schemas.microsoft.com/office/drawing/2014/main" id="{8D505B08-E943-4365-9E40-FEBCC52E5BC5}"/>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201" name="TextBox 200">
                <a:extLst>
                  <a:ext uri="{FF2B5EF4-FFF2-40B4-BE49-F238E27FC236}">
                    <a16:creationId xmlns:a16="http://schemas.microsoft.com/office/drawing/2014/main" id="{E3B4EF0A-2C8B-4B58-A683-CD9537B7169A}"/>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42</a:t>
                </a:r>
              </a:p>
            </p:txBody>
          </p:sp>
        </p:grpSp>
      </p:grpSp>
      <p:grpSp>
        <p:nvGrpSpPr>
          <p:cNvPr id="202" name="Group 201">
            <a:extLst>
              <a:ext uri="{FF2B5EF4-FFF2-40B4-BE49-F238E27FC236}">
                <a16:creationId xmlns:a16="http://schemas.microsoft.com/office/drawing/2014/main" id="{26951561-B07A-4703-8171-4FA4C2E00482}"/>
              </a:ext>
            </a:extLst>
          </p:cNvPr>
          <p:cNvGrpSpPr/>
          <p:nvPr/>
        </p:nvGrpSpPr>
        <p:grpSpPr>
          <a:xfrm>
            <a:off x="752659" y="8895433"/>
            <a:ext cx="438362" cy="322071"/>
            <a:chOff x="1008042" y="10880929"/>
            <a:chExt cx="628360" cy="461665"/>
          </a:xfrm>
        </p:grpSpPr>
        <p:sp>
          <p:nvSpPr>
            <p:cNvPr id="203" name="Rectangle: Rounded Corners 202">
              <a:extLst>
                <a:ext uri="{FF2B5EF4-FFF2-40B4-BE49-F238E27FC236}">
                  <a16:creationId xmlns:a16="http://schemas.microsoft.com/office/drawing/2014/main" id="{CD1AF79D-F37D-412E-8CD6-D0617F075F42}"/>
                </a:ext>
              </a:extLst>
            </p:cNvPr>
            <p:cNvSpPr/>
            <p:nvPr/>
          </p:nvSpPr>
          <p:spPr>
            <a:xfrm>
              <a:off x="1008042" y="10880929"/>
              <a:ext cx="628360" cy="461665"/>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04" name="Graphic 203" descr="Ski Gondola with solid fill">
              <a:extLst>
                <a:ext uri="{FF2B5EF4-FFF2-40B4-BE49-F238E27FC236}">
                  <a16:creationId xmlns:a16="http://schemas.microsoft.com/office/drawing/2014/main" id="{4E4DE428-5783-4465-8AC3-93DB513D605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grpSp>
      <p:sp>
        <p:nvSpPr>
          <p:cNvPr id="206" name="TextBox 205">
            <a:extLst>
              <a:ext uri="{FF2B5EF4-FFF2-40B4-BE49-F238E27FC236}">
                <a16:creationId xmlns:a16="http://schemas.microsoft.com/office/drawing/2014/main" id="{A3401652-EB17-42B0-8A79-920621EF4951}"/>
              </a:ext>
            </a:extLst>
          </p:cNvPr>
          <p:cNvSpPr txBox="1"/>
          <p:nvPr/>
        </p:nvSpPr>
        <p:spPr>
          <a:xfrm>
            <a:off x="1293821" y="8846552"/>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Sesselbahn </a:t>
            </a:r>
            <a:r>
              <a:rPr lang="de-CH" sz="2400" dirty="0" err="1">
                <a:solidFill>
                  <a:srgbClr val="00112E"/>
                </a:solidFill>
                <a:latin typeface="Artifakt Element Black" panose="020B0A03050000020004" pitchFamily="34" charset="0"/>
                <a:ea typeface="Artifakt Element Black" panose="020B0A03050000020004" pitchFamily="34" charset="0"/>
              </a:rPr>
              <a:t>Stockerhorn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207" name="TextBox 206">
            <a:extLst>
              <a:ext uri="{FF2B5EF4-FFF2-40B4-BE49-F238E27FC236}">
                <a16:creationId xmlns:a16="http://schemas.microsoft.com/office/drawing/2014/main" id="{13A90397-C379-4001-8A1B-C1A7FC1FEEC4}"/>
              </a:ext>
            </a:extLst>
          </p:cNvPr>
          <p:cNvSpPr txBox="1"/>
          <p:nvPr/>
        </p:nvSpPr>
        <p:spPr>
          <a:xfrm>
            <a:off x="1263800" y="9942823"/>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Bushaltestelle Stockerstrasse</a:t>
            </a:r>
          </a:p>
        </p:txBody>
      </p:sp>
      <p:grpSp>
        <p:nvGrpSpPr>
          <p:cNvPr id="211" name="Group 210">
            <a:extLst>
              <a:ext uri="{FF2B5EF4-FFF2-40B4-BE49-F238E27FC236}">
                <a16:creationId xmlns:a16="http://schemas.microsoft.com/office/drawing/2014/main" id="{23220A9D-4F04-4DA8-B637-C0D8A66EA041}"/>
              </a:ext>
            </a:extLst>
          </p:cNvPr>
          <p:cNvGrpSpPr/>
          <p:nvPr/>
        </p:nvGrpSpPr>
        <p:grpSpPr>
          <a:xfrm>
            <a:off x="642412" y="9297265"/>
            <a:ext cx="3558299" cy="516146"/>
            <a:chOff x="642019" y="9286875"/>
            <a:chExt cx="3558299" cy="516146"/>
          </a:xfrm>
        </p:grpSpPr>
        <p:sp>
          <p:nvSpPr>
            <p:cNvPr id="212" name="TextBox 211">
              <a:extLst>
                <a:ext uri="{FF2B5EF4-FFF2-40B4-BE49-F238E27FC236}">
                  <a16:creationId xmlns:a16="http://schemas.microsoft.com/office/drawing/2014/main" id="{0572AFF5-86DA-466D-8B90-9CB86DDA6060}"/>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Donnerschuss</a:t>
              </a:r>
            </a:p>
          </p:txBody>
        </p:sp>
        <p:grpSp>
          <p:nvGrpSpPr>
            <p:cNvPr id="213" name="Group 212">
              <a:extLst>
                <a:ext uri="{FF2B5EF4-FFF2-40B4-BE49-F238E27FC236}">
                  <a16:creationId xmlns:a16="http://schemas.microsoft.com/office/drawing/2014/main" id="{E4AE50AE-63C8-4434-AE1A-AA7DA4C82D80}"/>
                </a:ext>
              </a:extLst>
            </p:cNvPr>
            <p:cNvGrpSpPr/>
            <p:nvPr/>
          </p:nvGrpSpPr>
          <p:grpSpPr>
            <a:xfrm>
              <a:off x="642019" y="9286875"/>
              <a:ext cx="708663" cy="516146"/>
              <a:chOff x="642019" y="9286875"/>
              <a:chExt cx="708663" cy="516146"/>
            </a:xfrm>
          </p:grpSpPr>
          <p:sp>
            <p:nvSpPr>
              <p:cNvPr id="214" name="Oval 213">
                <a:extLst>
                  <a:ext uri="{FF2B5EF4-FFF2-40B4-BE49-F238E27FC236}">
                    <a16:creationId xmlns:a16="http://schemas.microsoft.com/office/drawing/2014/main" id="{22CB869F-8C25-4993-9594-2A5618751868}"/>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215" name="TextBox 214">
                <a:extLst>
                  <a:ext uri="{FF2B5EF4-FFF2-40B4-BE49-F238E27FC236}">
                    <a16:creationId xmlns:a16="http://schemas.microsoft.com/office/drawing/2014/main" id="{D9F57B82-2E15-4DA3-B9AE-CC7D1ADE7FA8}"/>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03</a:t>
                </a:r>
              </a:p>
            </p:txBody>
          </p:sp>
        </p:grpSp>
      </p:grpSp>
      <p:grpSp>
        <p:nvGrpSpPr>
          <p:cNvPr id="124" name="Group 123">
            <a:extLst>
              <a:ext uri="{FF2B5EF4-FFF2-40B4-BE49-F238E27FC236}">
                <a16:creationId xmlns:a16="http://schemas.microsoft.com/office/drawing/2014/main" id="{1CE03B88-CF34-4C1C-8E1C-44C43DACF851}"/>
              </a:ext>
            </a:extLst>
          </p:cNvPr>
          <p:cNvGrpSpPr/>
          <p:nvPr/>
        </p:nvGrpSpPr>
        <p:grpSpPr>
          <a:xfrm>
            <a:off x="743766" y="9949722"/>
            <a:ext cx="505652" cy="459343"/>
            <a:chOff x="3295003" y="7353136"/>
            <a:chExt cx="957312" cy="914400"/>
          </a:xfrm>
        </p:grpSpPr>
        <p:sp>
          <p:nvSpPr>
            <p:cNvPr id="126" name="Rectangle: Rounded Corners 125">
              <a:extLst>
                <a:ext uri="{FF2B5EF4-FFF2-40B4-BE49-F238E27FC236}">
                  <a16:creationId xmlns:a16="http://schemas.microsoft.com/office/drawing/2014/main" id="{723BA74F-D5FA-47C9-8A29-133AC6981DB3}"/>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9" name="Graphic 128" descr="Bus with solid fill">
              <a:extLst>
                <a:ext uri="{FF2B5EF4-FFF2-40B4-BE49-F238E27FC236}">
                  <a16:creationId xmlns:a16="http://schemas.microsoft.com/office/drawing/2014/main" id="{206D5926-FB23-48DC-B65E-4C0F873AA7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pic>
        <p:nvPicPr>
          <p:cNvPr id="133" name="Graphic 132" descr="Target with solid fill">
            <a:extLst>
              <a:ext uri="{FF2B5EF4-FFF2-40B4-BE49-F238E27FC236}">
                <a16:creationId xmlns:a16="http://schemas.microsoft.com/office/drawing/2014/main" id="{29CF46D5-B350-4D9C-9812-20455AB69CC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366759" y="5670476"/>
            <a:ext cx="683593" cy="683593"/>
          </a:xfrm>
          <a:prstGeom prst="rect">
            <a:avLst/>
          </a:prstGeom>
        </p:spPr>
      </p:pic>
      <p:grpSp>
        <p:nvGrpSpPr>
          <p:cNvPr id="153" name="Group 152">
            <a:extLst>
              <a:ext uri="{FF2B5EF4-FFF2-40B4-BE49-F238E27FC236}">
                <a16:creationId xmlns:a16="http://schemas.microsoft.com/office/drawing/2014/main" id="{1AB68B10-7196-4D18-9132-C5FF049660A3}"/>
              </a:ext>
            </a:extLst>
          </p:cNvPr>
          <p:cNvGrpSpPr/>
          <p:nvPr/>
        </p:nvGrpSpPr>
        <p:grpSpPr>
          <a:xfrm>
            <a:off x="3428999" y="6022140"/>
            <a:ext cx="491443" cy="446436"/>
            <a:chOff x="3295003" y="7353136"/>
            <a:chExt cx="957312" cy="914400"/>
          </a:xfrm>
        </p:grpSpPr>
        <p:sp>
          <p:nvSpPr>
            <p:cNvPr id="154" name="Rectangle: Rounded Corners 153">
              <a:extLst>
                <a:ext uri="{FF2B5EF4-FFF2-40B4-BE49-F238E27FC236}">
                  <a16:creationId xmlns:a16="http://schemas.microsoft.com/office/drawing/2014/main" id="{D4B868DB-9D5F-4C73-807E-0B935FC2853C}"/>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66" name="Graphic 165" descr="Bus with solid fill">
              <a:extLst>
                <a:ext uri="{FF2B5EF4-FFF2-40B4-BE49-F238E27FC236}">
                  <a16:creationId xmlns:a16="http://schemas.microsoft.com/office/drawing/2014/main" id="{0C2F7D48-3456-48DC-9A9D-617BF228CF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35" name="Rectangle 134">
            <a:hlinkClick r:id="rId24" action="ppaction://hlinksldjump"/>
            <a:extLst>
              <a:ext uri="{FF2B5EF4-FFF2-40B4-BE49-F238E27FC236}">
                <a16:creationId xmlns:a16="http://schemas.microsoft.com/office/drawing/2014/main" id="{D5168D0E-309A-4339-8DCD-632E2F50510F}"/>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Rectangle 135">
            <a:hlinkClick r:id="rId25" action="ppaction://hlinksldjump"/>
            <a:extLst>
              <a:ext uri="{FF2B5EF4-FFF2-40B4-BE49-F238E27FC236}">
                <a16:creationId xmlns:a16="http://schemas.microsoft.com/office/drawing/2014/main" id="{6CB098B8-B363-490C-A271-E55B6F94B3AA}"/>
              </a:ext>
            </a:extLst>
          </p:cNvPr>
          <p:cNvSpPr/>
          <p:nvPr/>
        </p:nvSpPr>
        <p:spPr>
          <a:xfrm>
            <a:off x="1538290" y="6028726"/>
            <a:ext cx="491443"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Rectangle 136">
            <a:hlinkClick r:id="rId26" action="ppaction://hlinksldjump"/>
            <a:extLst>
              <a:ext uri="{FF2B5EF4-FFF2-40B4-BE49-F238E27FC236}">
                <a16:creationId xmlns:a16="http://schemas.microsoft.com/office/drawing/2014/main" id="{A0157BD1-704D-4BFE-95A3-B1024E55473E}"/>
              </a:ext>
            </a:extLst>
          </p:cNvPr>
          <p:cNvSpPr/>
          <p:nvPr/>
        </p:nvSpPr>
        <p:spPr>
          <a:xfrm>
            <a:off x="3366759" y="6029484"/>
            <a:ext cx="622774"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304171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037E-7 -0.00039 L 0.26528 0.00104 " pathEditMode="relative" rAng="0" ptsTypes="AA">
                                      <p:cBhvr>
                                        <p:cTn id="6" dur="2000" fill="hold"/>
                                        <p:tgtEl>
                                          <p:spTgt spid="176"/>
                                        </p:tgtEl>
                                        <p:attrNameLst>
                                          <p:attrName>ppt_x</p:attrName>
                                          <p:attrName>ppt_y</p:attrName>
                                        </p:attrNameLst>
                                      </p:cBhvr>
                                      <p:rCtr x="13264" y="65"/>
                                    </p:animMotion>
                                  </p:childTnLst>
                                </p:cTn>
                              </p:par>
                              <p:par>
                                <p:cTn id="7" presetID="42" presetClass="path" presetSubtype="0" accel="50000" decel="50000" fill="hold" grpId="0" nodeType="withEffect">
                                  <p:stCondLst>
                                    <p:cond delay="0"/>
                                  </p:stCondLst>
                                  <p:childTnLst>
                                    <p:animMotion origin="layout" path="M 2.96296E-6 -2.08333E-6 L 0.26365 0.0013 " pathEditMode="relative" rAng="0" ptsTypes="AA">
                                      <p:cBhvr>
                                        <p:cTn id="8" dur="2000" fill="hold"/>
                                        <p:tgtEl>
                                          <p:spTgt spid="177"/>
                                        </p:tgtEl>
                                        <p:attrNameLst>
                                          <p:attrName>ppt_x</p:attrName>
                                          <p:attrName>ppt_y</p:attrName>
                                        </p:attrNameLst>
                                      </p:cBhvr>
                                      <p:rCtr x="13171" y="65"/>
                                    </p:animMotion>
                                  </p:childTnLst>
                                </p:cTn>
                              </p:par>
                              <p:par>
                                <p:cTn id="9" presetID="42" presetClass="path" presetSubtype="0" accel="50000" decel="50000" fill="hold" grpId="0" nodeType="withEffect">
                                  <p:stCondLst>
                                    <p:cond delay="0"/>
                                  </p:stCondLst>
                                  <p:childTnLst>
                                    <p:animMotion origin="layout" path="M -2.22222E-6 -2.70833E-6 L 0.29838 0.00117 " pathEditMode="relative" rAng="0" ptsTypes="AA">
                                      <p:cBhvr>
                                        <p:cTn id="10" dur="2000" fill="hold"/>
                                        <p:tgtEl>
                                          <p:spTgt spid="167"/>
                                        </p:tgtEl>
                                        <p:attrNameLst>
                                          <p:attrName>ppt_x</p:attrName>
                                          <p:attrName>ppt_y</p:attrName>
                                        </p:attrNameLst>
                                      </p:cBhvr>
                                      <p:rCtr x="14907" y="52"/>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78"/>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0"/>
                                        </p:tgtEl>
                                        <p:attrNameLst>
                                          <p:attrName>style.visibility</p:attrName>
                                        </p:attrNameLst>
                                      </p:cBhvr>
                                      <p:to>
                                        <p:strVal val="visible"/>
                                      </p:to>
                                    </p:set>
                                  </p:childTnLst>
                                </p:cTn>
                              </p:par>
                            </p:childTnLst>
                          </p:cTn>
                        </p:par>
                      </p:childTnLst>
                    </p:cTn>
                  </p:par>
                </p:childTnLst>
              </p:cTn>
              <p:nextCondLst>
                <p:cond evt="onClick" delay="0">
                  <p:tgtEl>
                    <p:spTgt spid="177"/>
                  </p:tgtEl>
                </p:cond>
              </p:nextCondLst>
            </p:seq>
            <p:seq concurrent="1" nextAc="seek">
              <p:cTn id="20" restart="whenNotActive" fill="hold" evtFilter="cancelBubble" nodeType="interactiveSeq">
                <p:stCondLst>
                  <p:cond evt="onClick" delay="0">
                    <p:tgtEl>
                      <p:spTgt spid="185"/>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48148E-6 -0.00039 L 0.26528 0.00104 " pathEditMode="relative" rAng="0" ptsTypes="AA">
                                      <p:cBhvr>
                                        <p:cTn id="24" dur="2000" fill="hold"/>
                                        <p:tgtEl>
                                          <p:spTgt spid="184"/>
                                        </p:tgtEl>
                                        <p:attrNameLst>
                                          <p:attrName>ppt_x</p:attrName>
                                          <p:attrName>ppt_y</p:attrName>
                                        </p:attrNameLst>
                                      </p:cBhvr>
                                      <p:rCtr x="13264" y="65"/>
                                    </p:animMotion>
                                  </p:childTnLst>
                                </p:cTn>
                              </p:par>
                              <p:par>
                                <p:cTn id="25" presetID="42" presetClass="path" presetSubtype="0" accel="50000" decel="50000" fill="hold" grpId="0" nodeType="withEffect">
                                  <p:stCondLst>
                                    <p:cond delay="0"/>
                                  </p:stCondLst>
                                  <p:childTnLst>
                                    <p:animMotion origin="layout" path="M 1.85185E-6 -4.79167E-6 L 0.26366 0.00131 " pathEditMode="relative" rAng="0" ptsTypes="AA">
                                      <p:cBhvr>
                                        <p:cTn id="26" dur="2000" fill="hold"/>
                                        <p:tgtEl>
                                          <p:spTgt spid="185"/>
                                        </p:tgtEl>
                                        <p:attrNameLst>
                                          <p:attrName>ppt_x</p:attrName>
                                          <p:attrName>ppt_y</p:attrName>
                                        </p:attrNameLst>
                                      </p:cBhvr>
                                      <p:rCtr x="13171" y="65"/>
                                    </p:animMotion>
                                  </p:childTnLst>
                                </p:cTn>
                              </p:par>
                              <p:par>
                                <p:cTn id="27" presetID="42" presetClass="path" presetSubtype="0" accel="50000" decel="50000" fill="hold" grpId="0" nodeType="withEffect">
                                  <p:stCondLst>
                                    <p:cond delay="0"/>
                                  </p:stCondLst>
                                  <p:childTnLst>
                                    <p:animMotion origin="layout" path="M -1.11111E-6 -2.70833E-6 L 0.29838 0.00117 " pathEditMode="relative" rAng="0" ptsTypes="AA">
                                      <p:cBhvr>
                                        <p:cTn id="28" dur="2000" fill="hold"/>
                                        <p:tgtEl>
                                          <p:spTgt spid="182"/>
                                        </p:tgtEl>
                                        <p:attrNameLst>
                                          <p:attrName>ppt_x</p:attrName>
                                          <p:attrName>ppt_y</p:attrName>
                                        </p:attrNameLst>
                                      </p:cBhvr>
                                      <p:rCtr x="14907" y="52"/>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88"/>
                                        </p:tgtEl>
                                        <p:attrNameLst>
                                          <p:attrName>style.visibility</p:attrName>
                                        </p:attrNameLst>
                                      </p:cBhvr>
                                      <p:to>
                                        <p:strVal val="visible"/>
                                      </p:to>
                                    </p:set>
                                  </p:childTnLst>
                                </p:cTn>
                              </p:par>
                            </p:childTnLst>
                          </p:cTn>
                        </p:par>
                      </p:childTnLst>
                    </p:cTn>
                  </p:par>
                </p:childTnLst>
              </p:cTn>
              <p:nextCondLst>
                <p:cond evt="onClick" delay="0">
                  <p:tgtEl>
                    <p:spTgt spid="185"/>
                  </p:tgtEl>
                </p:cond>
              </p:nextCondLst>
            </p:seq>
          </p:childTnLst>
        </p:cTn>
      </p:par>
    </p:tnLst>
    <p:bldLst>
      <p:bldP spid="167" grpId="0" animBg="1"/>
      <p:bldP spid="176" grpId="0" animBg="1"/>
      <p:bldP spid="177" grpId="0"/>
      <p:bldP spid="178" grpId="0" animBg="1"/>
      <p:bldP spid="179" grpId="0"/>
      <p:bldP spid="180" grpId="0"/>
      <p:bldP spid="182" grpId="0" animBg="1"/>
      <p:bldP spid="184" grpId="0" animBg="1"/>
      <p:bldP spid="185" grpId="0"/>
      <p:bldP spid="186" grpId="0" animBg="1"/>
      <p:bldP spid="187" grpId="0"/>
      <p:bldP spid="18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3"/>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E2141BF-B1BA-4FDA-8261-247FA3E53EBF}"/>
              </a:ext>
            </a:extLst>
          </p:cNvPr>
          <p:cNvGrpSpPr/>
          <p:nvPr/>
        </p:nvGrpSpPr>
        <p:grpSpPr>
          <a:xfrm rot="956507">
            <a:off x="2630372" y="3002029"/>
            <a:ext cx="1517855" cy="3302571"/>
            <a:chOff x="1777148" y="2713221"/>
            <a:chExt cx="1517855" cy="3302571"/>
          </a:xfrm>
        </p:grpSpPr>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777148" y="5911694"/>
              <a:ext cx="286005" cy="1040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A6DA798-14BC-49DB-B2D1-FB82BC78F72D}"/>
              </a:ext>
            </a:extLst>
          </p:cNvPr>
          <p:cNvGrpSpPr/>
          <p:nvPr/>
        </p:nvGrpSpPr>
        <p:grpSpPr>
          <a:xfrm>
            <a:off x="4798867" y="4621831"/>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5823" y="4515517"/>
              <a:ext cx="267130" cy="267130"/>
            </a:xfrm>
            <a:prstGeom prst="rect">
              <a:avLst/>
            </a:prstGeom>
          </p:spPr>
        </p:pic>
      </p:grpSp>
      <p:sp>
        <p:nvSpPr>
          <p:cNvPr id="23" name="Rectangle 22">
            <a:hlinkClick r:id="rId6"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01" name="Rectangle 100">
            <a:hlinkClick r:id="rId9"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Freeform: Shape 111">
            <a:extLst>
              <a:ext uri="{FF2B5EF4-FFF2-40B4-BE49-F238E27FC236}">
                <a16:creationId xmlns:a16="http://schemas.microsoft.com/office/drawing/2014/main" id="{19353BC3-3E5E-472A-B5BB-D96E057CBC54}"/>
              </a:ext>
            </a:extLst>
          </p:cNvPr>
          <p:cNvSpPr/>
          <p:nvPr/>
        </p:nvSpPr>
        <p:spPr>
          <a:xfrm>
            <a:off x="414885" y="6024499"/>
            <a:ext cx="6062915" cy="2670505"/>
          </a:xfrm>
          <a:custGeom>
            <a:avLst/>
            <a:gdLst>
              <a:gd name="connsiteX0" fmla="*/ 0 w 6062915"/>
              <a:gd name="connsiteY0" fmla="*/ 0 h 2670505"/>
              <a:gd name="connsiteX1" fmla="*/ 66007 w 6062915"/>
              <a:gd name="connsiteY1" fmla="*/ 0 h 2670505"/>
              <a:gd name="connsiteX2" fmla="*/ 66007 w 6062915"/>
              <a:gd name="connsiteY2" fmla="*/ 177107 h 2670505"/>
              <a:gd name="connsiteX3" fmla="*/ 314334 w 6062915"/>
              <a:gd name="connsiteY3" fmla="*/ 425434 h 2670505"/>
              <a:gd name="connsiteX4" fmla="*/ 5748580 w 6062915"/>
              <a:gd name="connsiteY4" fmla="*/ 425434 h 2670505"/>
              <a:gd name="connsiteX5" fmla="*/ 5996907 w 6062915"/>
              <a:gd name="connsiteY5" fmla="*/ 177107 h 2670505"/>
              <a:gd name="connsiteX6" fmla="*/ 5996907 w 6062915"/>
              <a:gd name="connsiteY6" fmla="*/ 0 h 2670505"/>
              <a:gd name="connsiteX7" fmla="*/ 6062915 w 6062915"/>
              <a:gd name="connsiteY7" fmla="*/ 0 h 2670505"/>
              <a:gd name="connsiteX8" fmla="*/ 6062915 w 6062915"/>
              <a:gd name="connsiteY8" fmla="*/ 2670505 h 2670505"/>
              <a:gd name="connsiteX9" fmla="*/ 0 w 6062915"/>
              <a:gd name="connsiteY9" fmla="*/ 2670505 h 2670505"/>
              <a:gd name="connsiteX10" fmla="*/ 0 w 6062915"/>
              <a:gd name="connsiteY10" fmla="*/ 0 h 267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915" h="2670505">
                <a:moveTo>
                  <a:pt x="0" y="0"/>
                </a:moveTo>
                <a:lnTo>
                  <a:pt x="66007" y="0"/>
                </a:lnTo>
                <a:lnTo>
                  <a:pt x="66007" y="177107"/>
                </a:lnTo>
                <a:cubicBezTo>
                  <a:pt x="66007" y="314254"/>
                  <a:pt x="177187" y="425434"/>
                  <a:pt x="314334" y="425434"/>
                </a:cubicBezTo>
                <a:lnTo>
                  <a:pt x="5748580" y="425434"/>
                </a:lnTo>
                <a:cubicBezTo>
                  <a:pt x="5885727" y="425434"/>
                  <a:pt x="5996907" y="314254"/>
                  <a:pt x="5996907" y="177107"/>
                </a:cubicBezTo>
                <a:lnTo>
                  <a:pt x="5996907" y="0"/>
                </a:lnTo>
                <a:lnTo>
                  <a:pt x="6062915" y="0"/>
                </a:lnTo>
                <a:lnTo>
                  <a:pt x="6062915" y="2670505"/>
                </a:lnTo>
                <a:lnTo>
                  <a:pt x="0" y="2670505"/>
                </a:lnTo>
                <a:lnTo>
                  <a:pt x="0" y="0"/>
                </a:ln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41" name="Rectangle: Rounded Corners 40">
            <a:extLst>
              <a:ext uri="{FF2B5EF4-FFF2-40B4-BE49-F238E27FC236}">
                <a16:creationId xmlns:a16="http://schemas.microsoft.com/office/drawing/2014/main" id="{39A40F2E-7FC9-4F34-AD99-379FF36E6008}"/>
              </a:ext>
            </a:extLst>
          </p:cNvPr>
          <p:cNvSpPr/>
          <p:nvPr/>
        </p:nvSpPr>
        <p:spPr>
          <a:xfrm>
            <a:off x="455571" y="6610425"/>
            <a:ext cx="5909086" cy="503845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dirty="0">
              <a:solidFill>
                <a:srgbClr val="FF6155"/>
              </a:solidFill>
              <a:latin typeface="Artifakt Element Black" panose="020B0A03050000020004" pitchFamily="34" charset="0"/>
              <a:ea typeface="Artifakt Element Black" panose="020B0A03050000020004" pitchFamily="34" charset="0"/>
            </a:endParaRPr>
          </a:p>
        </p:txBody>
      </p:sp>
      <p:sp>
        <p:nvSpPr>
          <p:cNvPr id="82" name="Rectangle 81">
            <a:hlinkClick r:id="rId10" action="ppaction://hlinksldjump"/>
            <a:extLst>
              <a:ext uri="{FF2B5EF4-FFF2-40B4-BE49-F238E27FC236}">
                <a16:creationId xmlns:a16="http://schemas.microsoft.com/office/drawing/2014/main" id="{8B05F7E8-E498-4CC3-8771-BECFB1FF66CC}"/>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TextBox 154">
            <a:extLst>
              <a:ext uri="{FF2B5EF4-FFF2-40B4-BE49-F238E27FC236}">
                <a16:creationId xmlns:a16="http://schemas.microsoft.com/office/drawing/2014/main" id="{F2238978-1440-415B-92B9-63EB43152C4A}"/>
              </a:ext>
            </a:extLst>
          </p:cNvPr>
          <p:cNvSpPr txBox="1"/>
          <p:nvPr/>
        </p:nvSpPr>
        <p:spPr>
          <a:xfrm>
            <a:off x="627877" y="6605804"/>
            <a:ext cx="4953912" cy="1569660"/>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Route Sesselbahn </a:t>
            </a:r>
            <a:r>
              <a:rPr lang="de-CH" sz="3200" dirty="0" err="1">
                <a:solidFill>
                  <a:srgbClr val="00112E"/>
                </a:solidFill>
                <a:latin typeface="Artifakt Element Black" panose="020B0A03050000020004" pitchFamily="34" charset="0"/>
                <a:ea typeface="Artifakt Element Black" panose="020B0A03050000020004" pitchFamily="34" charset="0"/>
              </a:rPr>
              <a:t>Stockerhorn</a:t>
            </a:r>
            <a:endParaRPr lang="de-CH" sz="3200" dirty="0">
              <a:solidFill>
                <a:srgbClr val="00112E"/>
              </a:solidFill>
              <a:latin typeface="Artifakt Element Black" panose="020B0A03050000020004" pitchFamily="34" charset="0"/>
              <a:ea typeface="Artifakt Element Black" panose="020B0A03050000020004" pitchFamily="34" charset="0"/>
            </a:endParaRPr>
          </a:p>
          <a:p>
            <a:endParaRPr lang="de-CH" sz="3200" dirty="0">
              <a:solidFill>
                <a:srgbClr val="00112E"/>
              </a:solidFill>
              <a:latin typeface="Artifakt Element Black" panose="020B0A03050000020004" pitchFamily="34" charset="0"/>
              <a:ea typeface="Artifakt Element Black" panose="020B0A03050000020004" pitchFamily="34" charset="0"/>
            </a:endParaRPr>
          </a:p>
        </p:txBody>
      </p:sp>
      <p:sp>
        <p:nvSpPr>
          <p:cNvPr id="12" name="Freeform: Shape 11">
            <a:extLst>
              <a:ext uri="{FF2B5EF4-FFF2-40B4-BE49-F238E27FC236}">
                <a16:creationId xmlns:a16="http://schemas.microsoft.com/office/drawing/2014/main" id="{7DADDF12-38A4-4759-9687-94EAC25F684C}"/>
              </a:ext>
            </a:extLst>
          </p:cNvPr>
          <p:cNvSpPr/>
          <p:nvPr/>
        </p:nvSpPr>
        <p:spPr>
          <a:xfrm>
            <a:off x="2393950" y="3333750"/>
            <a:ext cx="3187700" cy="2838450"/>
          </a:xfrm>
          <a:custGeom>
            <a:avLst/>
            <a:gdLst>
              <a:gd name="connsiteX0" fmla="*/ 1949450 w 3187700"/>
              <a:gd name="connsiteY0" fmla="*/ 0 h 2838450"/>
              <a:gd name="connsiteX1" fmla="*/ 2057400 w 3187700"/>
              <a:gd name="connsiteY1" fmla="*/ 349250 h 2838450"/>
              <a:gd name="connsiteX2" fmla="*/ 2101850 w 3187700"/>
              <a:gd name="connsiteY2" fmla="*/ 577850 h 2838450"/>
              <a:gd name="connsiteX3" fmla="*/ 2171700 w 3187700"/>
              <a:gd name="connsiteY3" fmla="*/ 768350 h 2838450"/>
              <a:gd name="connsiteX4" fmla="*/ 2228850 w 3187700"/>
              <a:gd name="connsiteY4" fmla="*/ 825500 h 2838450"/>
              <a:gd name="connsiteX5" fmla="*/ 2286000 w 3187700"/>
              <a:gd name="connsiteY5" fmla="*/ 876300 h 2838450"/>
              <a:gd name="connsiteX6" fmla="*/ 2844800 w 3187700"/>
              <a:gd name="connsiteY6" fmla="*/ 1130300 h 2838450"/>
              <a:gd name="connsiteX7" fmla="*/ 2895600 w 3187700"/>
              <a:gd name="connsiteY7" fmla="*/ 1174750 h 2838450"/>
              <a:gd name="connsiteX8" fmla="*/ 2984500 w 3187700"/>
              <a:gd name="connsiteY8" fmla="*/ 1225550 h 2838450"/>
              <a:gd name="connsiteX9" fmla="*/ 3136900 w 3187700"/>
              <a:gd name="connsiteY9" fmla="*/ 1422400 h 2838450"/>
              <a:gd name="connsiteX10" fmla="*/ 3162300 w 3187700"/>
              <a:gd name="connsiteY10" fmla="*/ 1504950 h 2838450"/>
              <a:gd name="connsiteX11" fmla="*/ 3187700 w 3187700"/>
              <a:gd name="connsiteY11" fmla="*/ 1682750 h 2838450"/>
              <a:gd name="connsiteX12" fmla="*/ 3181350 w 3187700"/>
              <a:gd name="connsiteY12" fmla="*/ 1879600 h 2838450"/>
              <a:gd name="connsiteX13" fmla="*/ 3175000 w 3187700"/>
              <a:gd name="connsiteY13" fmla="*/ 1981200 h 2838450"/>
              <a:gd name="connsiteX14" fmla="*/ 3155950 w 3187700"/>
              <a:gd name="connsiteY14" fmla="*/ 2057400 h 2838450"/>
              <a:gd name="connsiteX15" fmla="*/ 3073400 w 3187700"/>
              <a:gd name="connsiteY15" fmla="*/ 2171700 h 2838450"/>
              <a:gd name="connsiteX16" fmla="*/ 2971800 w 3187700"/>
              <a:gd name="connsiteY16" fmla="*/ 2298700 h 2838450"/>
              <a:gd name="connsiteX17" fmla="*/ 2844800 w 3187700"/>
              <a:gd name="connsiteY17" fmla="*/ 2438400 h 2838450"/>
              <a:gd name="connsiteX18" fmla="*/ 2628900 w 3187700"/>
              <a:gd name="connsiteY18" fmla="*/ 2590800 h 2838450"/>
              <a:gd name="connsiteX19" fmla="*/ 2482850 w 3187700"/>
              <a:gd name="connsiteY19" fmla="*/ 2705100 h 2838450"/>
              <a:gd name="connsiteX20" fmla="*/ 2413000 w 3187700"/>
              <a:gd name="connsiteY20" fmla="*/ 2717800 h 2838450"/>
              <a:gd name="connsiteX21" fmla="*/ 2305050 w 3187700"/>
              <a:gd name="connsiteY21" fmla="*/ 2749550 h 2838450"/>
              <a:gd name="connsiteX22" fmla="*/ 1949450 w 3187700"/>
              <a:gd name="connsiteY22" fmla="*/ 2800350 h 2838450"/>
              <a:gd name="connsiteX23" fmla="*/ 1733550 w 3187700"/>
              <a:gd name="connsiteY23" fmla="*/ 2755900 h 2838450"/>
              <a:gd name="connsiteX24" fmla="*/ 1638300 w 3187700"/>
              <a:gd name="connsiteY24" fmla="*/ 2724150 h 2838450"/>
              <a:gd name="connsiteX25" fmla="*/ 1593850 w 3187700"/>
              <a:gd name="connsiteY25" fmla="*/ 2711450 h 2838450"/>
              <a:gd name="connsiteX26" fmla="*/ 1441450 w 3187700"/>
              <a:gd name="connsiteY26" fmla="*/ 2705100 h 2838450"/>
              <a:gd name="connsiteX27" fmla="*/ 1225550 w 3187700"/>
              <a:gd name="connsiteY27" fmla="*/ 2628900 h 2838450"/>
              <a:gd name="connsiteX28" fmla="*/ 1054100 w 3187700"/>
              <a:gd name="connsiteY28" fmla="*/ 2647950 h 2838450"/>
              <a:gd name="connsiteX29" fmla="*/ 965200 w 3187700"/>
              <a:gd name="connsiteY29" fmla="*/ 2736850 h 2838450"/>
              <a:gd name="connsiteX30" fmla="*/ 914400 w 3187700"/>
              <a:gd name="connsiteY30" fmla="*/ 2787650 h 2838450"/>
              <a:gd name="connsiteX31" fmla="*/ 806450 w 3187700"/>
              <a:gd name="connsiteY31" fmla="*/ 2825750 h 2838450"/>
              <a:gd name="connsiteX32" fmla="*/ 577850 w 3187700"/>
              <a:gd name="connsiteY32" fmla="*/ 2838450 h 2838450"/>
              <a:gd name="connsiteX33" fmla="*/ 387350 w 3187700"/>
              <a:gd name="connsiteY33" fmla="*/ 2832100 h 2838450"/>
              <a:gd name="connsiteX34" fmla="*/ 342900 w 3187700"/>
              <a:gd name="connsiteY34" fmla="*/ 2819400 h 2838450"/>
              <a:gd name="connsiteX35" fmla="*/ 254000 w 3187700"/>
              <a:gd name="connsiteY35" fmla="*/ 2794000 h 2838450"/>
              <a:gd name="connsiteX36" fmla="*/ 209550 w 3187700"/>
              <a:gd name="connsiteY36" fmla="*/ 2781300 h 2838450"/>
              <a:gd name="connsiteX37" fmla="*/ 57150 w 3187700"/>
              <a:gd name="connsiteY37" fmla="*/ 2711450 h 2838450"/>
              <a:gd name="connsiteX38" fmla="*/ 0 w 3187700"/>
              <a:gd name="connsiteY38" fmla="*/ 267335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7700" h="2838450">
                <a:moveTo>
                  <a:pt x="1949450" y="0"/>
                </a:moveTo>
                <a:cubicBezTo>
                  <a:pt x="1989538" y="120265"/>
                  <a:pt x="2032359" y="227623"/>
                  <a:pt x="2057400" y="349250"/>
                </a:cubicBezTo>
                <a:cubicBezTo>
                  <a:pt x="2097321" y="543152"/>
                  <a:pt x="2053465" y="384311"/>
                  <a:pt x="2101850" y="577850"/>
                </a:cubicBezTo>
                <a:cubicBezTo>
                  <a:pt x="2117221" y="639336"/>
                  <a:pt x="2133137" y="714362"/>
                  <a:pt x="2171700" y="768350"/>
                </a:cubicBezTo>
                <a:cubicBezTo>
                  <a:pt x="2187359" y="790273"/>
                  <a:pt x="2209264" y="807002"/>
                  <a:pt x="2228850" y="825500"/>
                </a:cubicBezTo>
                <a:cubicBezTo>
                  <a:pt x="2247380" y="843001"/>
                  <a:pt x="2264941" y="861942"/>
                  <a:pt x="2286000" y="876300"/>
                </a:cubicBezTo>
                <a:cubicBezTo>
                  <a:pt x="2490990" y="1016066"/>
                  <a:pt x="2507911" y="835523"/>
                  <a:pt x="2844800" y="1130300"/>
                </a:cubicBezTo>
                <a:cubicBezTo>
                  <a:pt x="2861733" y="1145117"/>
                  <a:pt x="2877009" y="1162075"/>
                  <a:pt x="2895600" y="1174750"/>
                </a:cubicBezTo>
                <a:cubicBezTo>
                  <a:pt x="2923799" y="1193977"/>
                  <a:pt x="2957759" y="1204342"/>
                  <a:pt x="2984500" y="1225550"/>
                </a:cubicBezTo>
                <a:cubicBezTo>
                  <a:pt x="3060741" y="1286017"/>
                  <a:pt x="3097964" y="1335543"/>
                  <a:pt x="3136900" y="1422400"/>
                </a:cubicBezTo>
                <a:cubicBezTo>
                  <a:pt x="3148677" y="1448671"/>
                  <a:pt x="3155317" y="1477020"/>
                  <a:pt x="3162300" y="1504950"/>
                </a:cubicBezTo>
                <a:cubicBezTo>
                  <a:pt x="3175088" y="1556100"/>
                  <a:pt x="3182024" y="1634503"/>
                  <a:pt x="3187700" y="1682750"/>
                </a:cubicBezTo>
                <a:cubicBezTo>
                  <a:pt x="3185583" y="1748367"/>
                  <a:pt x="3184141" y="1814009"/>
                  <a:pt x="3181350" y="1879600"/>
                </a:cubicBezTo>
                <a:cubicBezTo>
                  <a:pt x="3179907" y="1913502"/>
                  <a:pt x="3179799" y="1947608"/>
                  <a:pt x="3175000" y="1981200"/>
                </a:cubicBezTo>
                <a:cubicBezTo>
                  <a:pt x="3171297" y="2007119"/>
                  <a:pt x="3168271" y="2034298"/>
                  <a:pt x="3155950" y="2057400"/>
                </a:cubicBezTo>
                <a:cubicBezTo>
                  <a:pt x="3133833" y="2098868"/>
                  <a:pt x="3100965" y="2133635"/>
                  <a:pt x="3073400" y="2171700"/>
                </a:cubicBezTo>
                <a:cubicBezTo>
                  <a:pt x="2950489" y="2341435"/>
                  <a:pt x="3092296" y="2149852"/>
                  <a:pt x="2971800" y="2298700"/>
                </a:cubicBezTo>
                <a:cubicBezTo>
                  <a:pt x="2910375" y="2374578"/>
                  <a:pt x="2923668" y="2378811"/>
                  <a:pt x="2844800" y="2438400"/>
                </a:cubicBezTo>
                <a:cubicBezTo>
                  <a:pt x="2774516" y="2491504"/>
                  <a:pt x="2695194" y="2532792"/>
                  <a:pt x="2628900" y="2590800"/>
                </a:cubicBezTo>
                <a:cubicBezTo>
                  <a:pt x="2611270" y="2606227"/>
                  <a:pt x="2529659" y="2689497"/>
                  <a:pt x="2482850" y="2705100"/>
                </a:cubicBezTo>
                <a:cubicBezTo>
                  <a:pt x="2460399" y="2712584"/>
                  <a:pt x="2435958" y="2712060"/>
                  <a:pt x="2413000" y="2717800"/>
                </a:cubicBezTo>
                <a:cubicBezTo>
                  <a:pt x="2376612" y="2726897"/>
                  <a:pt x="2341803" y="2742063"/>
                  <a:pt x="2305050" y="2749550"/>
                </a:cubicBezTo>
                <a:cubicBezTo>
                  <a:pt x="2146176" y="2781913"/>
                  <a:pt x="2089883" y="2785568"/>
                  <a:pt x="1949450" y="2800350"/>
                </a:cubicBezTo>
                <a:cubicBezTo>
                  <a:pt x="1829091" y="2791092"/>
                  <a:pt x="1879561" y="2800514"/>
                  <a:pt x="1733550" y="2755900"/>
                </a:cubicBezTo>
                <a:cubicBezTo>
                  <a:pt x="1701543" y="2746120"/>
                  <a:pt x="1670192" y="2734297"/>
                  <a:pt x="1638300" y="2724150"/>
                </a:cubicBezTo>
                <a:cubicBezTo>
                  <a:pt x="1623616" y="2719478"/>
                  <a:pt x="1609188" y="2712934"/>
                  <a:pt x="1593850" y="2711450"/>
                </a:cubicBezTo>
                <a:cubicBezTo>
                  <a:pt x="1543242" y="2706552"/>
                  <a:pt x="1492250" y="2707217"/>
                  <a:pt x="1441450" y="2705100"/>
                </a:cubicBezTo>
                <a:cubicBezTo>
                  <a:pt x="1260059" y="2635334"/>
                  <a:pt x="1333553" y="2655901"/>
                  <a:pt x="1225550" y="2628900"/>
                </a:cubicBezTo>
                <a:cubicBezTo>
                  <a:pt x="1168400" y="2635250"/>
                  <a:pt x="1107217" y="2625926"/>
                  <a:pt x="1054100" y="2647950"/>
                </a:cubicBezTo>
                <a:cubicBezTo>
                  <a:pt x="1015388" y="2664001"/>
                  <a:pt x="994833" y="2707217"/>
                  <a:pt x="965200" y="2736850"/>
                </a:cubicBezTo>
                <a:cubicBezTo>
                  <a:pt x="948267" y="2753783"/>
                  <a:pt x="936823" y="2779242"/>
                  <a:pt x="914400" y="2787650"/>
                </a:cubicBezTo>
                <a:cubicBezTo>
                  <a:pt x="898751" y="2793519"/>
                  <a:pt x="820851" y="2823446"/>
                  <a:pt x="806450" y="2825750"/>
                </a:cubicBezTo>
                <a:cubicBezTo>
                  <a:pt x="790097" y="2828366"/>
                  <a:pt x="579413" y="2838372"/>
                  <a:pt x="577850" y="2838450"/>
                </a:cubicBezTo>
                <a:cubicBezTo>
                  <a:pt x="514350" y="2836333"/>
                  <a:pt x="450677" y="2837235"/>
                  <a:pt x="387350" y="2832100"/>
                </a:cubicBezTo>
                <a:cubicBezTo>
                  <a:pt x="371991" y="2830855"/>
                  <a:pt x="357849" y="2823137"/>
                  <a:pt x="342900" y="2819400"/>
                </a:cubicBezTo>
                <a:cubicBezTo>
                  <a:pt x="183562" y="2779566"/>
                  <a:pt x="357058" y="2828353"/>
                  <a:pt x="254000" y="2794000"/>
                </a:cubicBezTo>
                <a:cubicBezTo>
                  <a:pt x="239381" y="2789127"/>
                  <a:pt x="224169" y="2786173"/>
                  <a:pt x="209550" y="2781300"/>
                </a:cubicBezTo>
                <a:cubicBezTo>
                  <a:pt x="164373" y="2766241"/>
                  <a:pt x="88925" y="2734146"/>
                  <a:pt x="57150" y="2711450"/>
                </a:cubicBezTo>
                <a:cubicBezTo>
                  <a:pt x="8849" y="2676949"/>
                  <a:pt x="28986" y="2687843"/>
                  <a:pt x="0" y="267335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56" name="Group 155">
            <a:extLst>
              <a:ext uri="{FF2B5EF4-FFF2-40B4-BE49-F238E27FC236}">
                <a16:creationId xmlns:a16="http://schemas.microsoft.com/office/drawing/2014/main" id="{237DA5B0-E396-48B4-BAD1-6F33F3765782}"/>
              </a:ext>
            </a:extLst>
          </p:cNvPr>
          <p:cNvGrpSpPr/>
          <p:nvPr/>
        </p:nvGrpSpPr>
        <p:grpSpPr>
          <a:xfrm rot="19595975">
            <a:off x="940144" y="3817124"/>
            <a:ext cx="1032542" cy="2169351"/>
            <a:chOff x="1746931" y="2745379"/>
            <a:chExt cx="1507867" cy="3266295"/>
          </a:xfrm>
        </p:grpSpPr>
        <p:cxnSp>
          <p:nvCxnSpPr>
            <p:cNvPr id="157" name="Straight Connector 156">
              <a:extLst>
                <a:ext uri="{FF2B5EF4-FFF2-40B4-BE49-F238E27FC236}">
                  <a16:creationId xmlns:a16="http://schemas.microsoft.com/office/drawing/2014/main" id="{F1C8F9F1-70D6-4255-A586-D66426FD7227}"/>
                </a:ext>
              </a:extLst>
            </p:cNvPr>
            <p:cNvCxnSpPr>
              <a:cxnSpLocks/>
            </p:cNvCxnSpPr>
            <p:nvPr/>
          </p:nvCxnSpPr>
          <p:spPr>
            <a:xfrm flipV="1">
              <a:off x="1897638" y="2755105"/>
              <a:ext cx="1178540" cy="3238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61CE9-6EC9-4021-AE59-0DC3776AA594}"/>
                </a:ext>
              </a:extLst>
            </p:cNvPr>
            <p:cNvCxnSpPr>
              <a:cxnSpLocks/>
            </p:cNvCxnSpPr>
            <p:nvPr/>
          </p:nvCxnSpPr>
          <p:spPr>
            <a:xfrm rot="2004025" flipV="1">
              <a:off x="2892012" y="2745379"/>
              <a:ext cx="362786" cy="929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A194AF-0B9E-493D-859D-8C134F237195}"/>
                </a:ext>
              </a:extLst>
            </p:cNvPr>
            <p:cNvCxnSpPr>
              <a:cxnSpLocks/>
            </p:cNvCxnSpPr>
            <p:nvPr/>
          </p:nvCxnSpPr>
          <p:spPr>
            <a:xfrm rot="2004025" flipV="1">
              <a:off x="1746931" y="5919986"/>
              <a:ext cx="357833" cy="916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7D7E9CB-F2E3-4409-93BB-000695CBD16A}"/>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E42620A-0829-4392-A038-71963B26EBB6}"/>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B48167F-B799-45EC-B257-679E7E62DF36}"/>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1B964EF-7102-4514-83F3-3CFA70CEF84A}"/>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7DF4EE-707A-4D5F-AE3B-87DDA2DA27C6}"/>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DF249657-54A8-44E0-A33D-87B1AEA3E42A}"/>
                  </a:ext>
                </a:extLst>
              </p14:cNvPr>
              <p14:cNvContentPartPr/>
              <p14:nvPr/>
            </p14:nvContentPartPr>
            <p14:xfrm>
              <a:off x="2346530" y="3328680"/>
              <a:ext cx="2227320" cy="2701800"/>
            </p14:xfrm>
          </p:contentPart>
        </mc:Choice>
        <mc:Fallback xmlns="">
          <p:pic>
            <p:nvPicPr>
              <p:cNvPr id="43" name="Ink 42">
                <a:extLst>
                  <a:ext uri="{FF2B5EF4-FFF2-40B4-BE49-F238E27FC236}">
                    <a16:creationId xmlns:a16="http://schemas.microsoft.com/office/drawing/2014/main" id="{DF249657-54A8-44E0-A33D-87B1AEA3E42A}"/>
                  </a:ext>
                </a:extLst>
              </p:cNvPr>
              <p:cNvPicPr/>
              <p:nvPr/>
            </p:nvPicPr>
            <p:blipFill>
              <a:blip r:embed="rId14"/>
              <a:stretch>
                <a:fillRect/>
              </a:stretch>
            </p:blipFill>
            <p:spPr>
              <a:xfrm>
                <a:off x="2318090" y="3300236"/>
                <a:ext cx="2284200" cy="2758688"/>
              </a:xfrm>
              <a:prstGeom prst="rect">
                <a:avLst/>
              </a:prstGeom>
            </p:spPr>
          </p:pic>
        </mc:Fallback>
      </mc:AlternateContent>
      <p:sp>
        <p:nvSpPr>
          <p:cNvPr id="10" name="Freeform: Shape 9">
            <a:extLst>
              <a:ext uri="{FF2B5EF4-FFF2-40B4-BE49-F238E27FC236}">
                <a16:creationId xmlns:a16="http://schemas.microsoft.com/office/drawing/2014/main" id="{8941CB59-ECB6-4078-B737-0D672FD43DEE}"/>
              </a:ext>
            </a:extLst>
          </p:cNvPr>
          <p:cNvSpPr/>
          <p:nvPr/>
        </p:nvSpPr>
        <p:spPr>
          <a:xfrm>
            <a:off x="2362199" y="3019882"/>
            <a:ext cx="1833563" cy="1501318"/>
          </a:xfrm>
          <a:custGeom>
            <a:avLst/>
            <a:gdLst>
              <a:gd name="connsiteX0" fmla="*/ 1809750 w 1809750"/>
              <a:gd name="connsiteY0" fmla="*/ 146050 h 1371600"/>
              <a:gd name="connsiteX1" fmla="*/ 1676400 w 1809750"/>
              <a:gd name="connsiteY1" fmla="*/ 139700 h 1371600"/>
              <a:gd name="connsiteX2" fmla="*/ 1174750 w 1809750"/>
              <a:gd name="connsiteY2" fmla="*/ 12700 h 1371600"/>
              <a:gd name="connsiteX3" fmla="*/ 984250 w 1809750"/>
              <a:gd name="connsiteY3" fmla="*/ 0 h 1371600"/>
              <a:gd name="connsiteX4" fmla="*/ 908050 w 1809750"/>
              <a:gd name="connsiteY4" fmla="*/ 19050 h 1371600"/>
              <a:gd name="connsiteX5" fmla="*/ 812800 w 1809750"/>
              <a:gd name="connsiteY5" fmla="*/ 76200 h 1371600"/>
              <a:gd name="connsiteX6" fmla="*/ 762000 w 1809750"/>
              <a:gd name="connsiteY6" fmla="*/ 133350 h 1371600"/>
              <a:gd name="connsiteX7" fmla="*/ 679450 w 1809750"/>
              <a:gd name="connsiteY7" fmla="*/ 279400 h 1371600"/>
              <a:gd name="connsiteX8" fmla="*/ 654050 w 1809750"/>
              <a:gd name="connsiteY8" fmla="*/ 355600 h 1371600"/>
              <a:gd name="connsiteX9" fmla="*/ 635000 w 1809750"/>
              <a:gd name="connsiteY9" fmla="*/ 533400 h 1371600"/>
              <a:gd name="connsiteX10" fmla="*/ 609600 w 1809750"/>
              <a:gd name="connsiteY10" fmla="*/ 622300 h 1371600"/>
              <a:gd name="connsiteX11" fmla="*/ 527050 w 1809750"/>
              <a:gd name="connsiteY11" fmla="*/ 762000 h 1371600"/>
              <a:gd name="connsiteX12" fmla="*/ 501650 w 1809750"/>
              <a:gd name="connsiteY12" fmla="*/ 812800 h 1371600"/>
              <a:gd name="connsiteX13" fmla="*/ 444500 w 1809750"/>
              <a:gd name="connsiteY13" fmla="*/ 844550 h 1371600"/>
              <a:gd name="connsiteX14" fmla="*/ 247650 w 1809750"/>
              <a:gd name="connsiteY14" fmla="*/ 889000 h 1371600"/>
              <a:gd name="connsiteX15" fmla="*/ 63500 w 1809750"/>
              <a:gd name="connsiteY15" fmla="*/ 920750 h 1371600"/>
              <a:gd name="connsiteX16" fmla="*/ 44450 w 1809750"/>
              <a:gd name="connsiteY16" fmla="*/ 958850 h 1371600"/>
              <a:gd name="connsiteX17" fmla="*/ 31750 w 1809750"/>
              <a:gd name="connsiteY17" fmla="*/ 1066800 h 1371600"/>
              <a:gd name="connsiteX18" fmla="*/ 25400 w 1809750"/>
              <a:gd name="connsiteY18" fmla="*/ 1130300 h 1371600"/>
              <a:gd name="connsiteX19" fmla="*/ 19050 w 1809750"/>
              <a:gd name="connsiteY19" fmla="*/ 1162050 h 1371600"/>
              <a:gd name="connsiteX20" fmla="*/ 6350 w 1809750"/>
              <a:gd name="connsiteY20" fmla="*/ 1257300 h 1371600"/>
              <a:gd name="connsiteX21" fmla="*/ 0 w 1809750"/>
              <a:gd name="connsiteY21"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0" h="1371600">
                <a:moveTo>
                  <a:pt x="1809750" y="146050"/>
                </a:moveTo>
                <a:cubicBezTo>
                  <a:pt x="1765300" y="143933"/>
                  <a:pt x="1719950" y="148846"/>
                  <a:pt x="1676400" y="139700"/>
                </a:cubicBezTo>
                <a:cubicBezTo>
                  <a:pt x="1507590" y="104250"/>
                  <a:pt x="1346860" y="24174"/>
                  <a:pt x="1174750" y="12700"/>
                </a:cubicBezTo>
                <a:lnTo>
                  <a:pt x="984250" y="0"/>
                </a:lnTo>
                <a:cubicBezTo>
                  <a:pt x="958850" y="6350"/>
                  <a:pt x="931975" y="8417"/>
                  <a:pt x="908050" y="19050"/>
                </a:cubicBezTo>
                <a:cubicBezTo>
                  <a:pt x="874215" y="34088"/>
                  <a:pt x="841959" y="53380"/>
                  <a:pt x="812800" y="76200"/>
                </a:cubicBezTo>
                <a:cubicBezTo>
                  <a:pt x="792728" y="91908"/>
                  <a:pt x="777293" y="112960"/>
                  <a:pt x="762000" y="133350"/>
                </a:cubicBezTo>
                <a:cubicBezTo>
                  <a:pt x="734012" y="170668"/>
                  <a:pt x="697265" y="236644"/>
                  <a:pt x="679450" y="279400"/>
                </a:cubicBezTo>
                <a:cubicBezTo>
                  <a:pt x="669152" y="304114"/>
                  <a:pt x="662517" y="330200"/>
                  <a:pt x="654050" y="355600"/>
                </a:cubicBezTo>
                <a:cubicBezTo>
                  <a:pt x="649843" y="410297"/>
                  <a:pt x="646010" y="480187"/>
                  <a:pt x="635000" y="533400"/>
                </a:cubicBezTo>
                <a:cubicBezTo>
                  <a:pt x="628756" y="563580"/>
                  <a:pt x="620663" y="593535"/>
                  <a:pt x="609600" y="622300"/>
                </a:cubicBezTo>
                <a:cubicBezTo>
                  <a:pt x="576468" y="708444"/>
                  <a:pt x="572753" y="687214"/>
                  <a:pt x="527050" y="762000"/>
                </a:cubicBezTo>
                <a:cubicBezTo>
                  <a:pt x="517178" y="778154"/>
                  <a:pt x="515037" y="799413"/>
                  <a:pt x="501650" y="812800"/>
                </a:cubicBezTo>
                <a:cubicBezTo>
                  <a:pt x="486240" y="828210"/>
                  <a:pt x="464447" y="835773"/>
                  <a:pt x="444500" y="844550"/>
                </a:cubicBezTo>
                <a:cubicBezTo>
                  <a:pt x="335982" y="892298"/>
                  <a:pt x="358864" y="881586"/>
                  <a:pt x="247650" y="889000"/>
                </a:cubicBezTo>
                <a:cubicBezTo>
                  <a:pt x="186267" y="899583"/>
                  <a:pt x="122406" y="900501"/>
                  <a:pt x="63500" y="920750"/>
                </a:cubicBezTo>
                <a:cubicBezTo>
                  <a:pt x="50072" y="925366"/>
                  <a:pt x="47466" y="944975"/>
                  <a:pt x="44450" y="958850"/>
                </a:cubicBezTo>
                <a:cubicBezTo>
                  <a:pt x="36753" y="994255"/>
                  <a:pt x="35751" y="1030790"/>
                  <a:pt x="31750" y="1066800"/>
                </a:cubicBezTo>
                <a:cubicBezTo>
                  <a:pt x="29401" y="1087942"/>
                  <a:pt x="28211" y="1109214"/>
                  <a:pt x="25400" y="1130300"/>
                </a:cubicBezTo>
                <a:cubicBezTo>
                  <a:pt x="23974" y="1140998"/>
                  <a:pt x="20576" y="1151366"/>
                  <a:pt x="19050" y="1162050"/>
                </a:cubicBezTo>
                <a:cubicBezTo>
                  <a:pt x="-4265" y="1325258"/>
                  <a:pt x="26292" y="1137647"/>
                  <a:pt x="6350" y="1257300"/>
                </a:cubicBezTo>
                <a:cubicBezTo>
                  <a:pt x="-124" y="1367363"/>
                  <a:pt x="0" y="1329204"/>
                  <a:pt x="0" y="137160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Freeform: Shape 1">
            <a:extLst>
              <a:ext uri="{FF2B5EF4-FFF2-40B4-BE49-F238E27FC236}">
                <a16:creationId xmlns:a16="http://schemas.microsoft.com/office/drawing/2014/main" id="{3CCFA3C2-D704-4F3D-A4A8-01FA1087A6A4}"/>
              </a:ext>
            </a:extLst>
          </p:cNvPr>
          <p:cNvSpPr/>
          <p:nvPr/>
        </p:nvSpPr>
        <p:spPr>
          <a:xfrm>
            <a:off x="1333500" y="3803641"/>
            <a:ext cx="1054100" cy="2181203"/>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4100" h="225425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76290" y="1405872"/>
                  <a:pt x="965200" y="1435109"/>
                </a:cubicBezTo>
                <a:cubicBezTo>
                  <a:pt x="888974" y="1636070"/>
                  <a:pt x="993498" y="1371869"/>
                  <a:pt x="908050" y="1574809"/>
                </a:cubicBezTo>
                <a:cubicBezTo>
                  <a:pt x="901032" y="1591477"/>
                  <a:pt x="897574" y="1609686"/>
                  <a:pt x="889000" y="1625609"/>
                </a:cubicBezTo>
                <a:cubicBezTo>
                  <a:pt x="867831" y="1664923"/>
                  <a:pt x="857438" y="1716936"/>
                  <a:pt x="819150" y="1739909"/>
                </a:cubicBezTo>
                <a:cubicBezTo>
                  <a:pt x="808567" y="1746259"/>
                  <a:pt x="796574" y="1750703"/>
                  <a:pt x="787400" y="1758959"/>
                </a:cubicBezTo>
                <a:cubicBezTo>
                  <a:pt x="770732" y="1773961"/>
                  <a:pt x="728909" y="1834228"/>
                  <a:pt x="717550" y="1847859"/>
                </a:cubicBezTo>
                <a:cubicBezTo>
                  <a:pt x="699320" y="1869736"/>
                  <a:pt x="678357" y="1889258"/>
                  <a:pt x="660400" y="1911359"/>
                </a:cubicBezTo>
                <a:cubicBezTo>
                  <a:pt x="633015" y="1945064"/>
                  <a:pt x="634209" y="1956995"/>
                  <a:pt x="609600" y="1993909"/>
                </a:cubicBezTo>
                <a:cubicBezTo>
                  <a:pt x="474591" y="2196422"/>
                  <a:pt x="668091" y="1887957"/>
                  <a:pt x="539750" y="2101859"/>
                </a:cubicBezTo>
                <a:cubicBezTo>
                  <a:pt x="531897" y="2114947"/>
                  <a:pt x="521586" y="2126520"/>
                  <a:pt x="514350" y="2139959"/>
                </a:cubicBezTo>
                <a:cubicBezTo>
                  <a:pt x="506707" y="2154152"/>
                  <a:pt x="503298" y="2170413"/>
                  <a:pt x="495300" y="2184409"/>
                </a:cubicBezTo>
                <a:cubicBezTo>
                  <a:pt x="486266" y="2200218"/>
                  <a:pt x="473326" y="2213497"/>
                  <a:pt x="463550" y="2228859"/>
                </a:cubicBezTo>
                <a:cubicBezTo>
                  <a:pt x="458468" y="2236845"/>
                  <a:pt x="450850" y="2254259"/>
                  <a:pt x="450850" y="2254259"/>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Freeform: Shape 2">
            <a:extLst>
              <a:ext uri="{FF2B5EF4-FFF2-40B4-BE49-F238E27FC236}">
                <a16:creationId xmlns:a16="http://schemas.microsoft.com/office/drawing/2014/main" id="{BFAD8D4F-C210-4A04-847E-B98CB3848B28}"/>
              </a:ext>
            </a:extLst>
          </p:cNvPr>
          <p:cNvSpPr/>
          <p:nvPr/>
        </p:nvSpPr>
        <p:spPr>
          <a:xfrm>
            <a:off x="952500" y="3869678"/>
            <a:ext cx="606264" cy="2152777"/>
          </a:xfrm>
          <a:custGeom>
            <a:avLst/>
            <a:gdLst>
              <a:gd name="connsiteX0" fmla="*/ 76200 w 565150"/>
              <a:gd name="connsiteY0" fmla="*/ 0 h 2190971"/>
              <a:gd name="connsiteX1" fmla="*/ 31750 w 565150"/>
              <a:gd name="connsiteY1" fmla="*/ 12700 h 2190971"/>
              <a:gd name="connsiteX2" fmla="*/ 6350 w 565150"/>
              <a:gd name="connsiteY2" fmla="*/ 101600 h 2190971"/>
              <a:gd name="connsiteX3" fmla="*/ 12700 w 565150"/>
              <a:gd name="connsiteY3" fmla="*/ 387350 h 2190971"/>
              <a:gd name="connsiteX4" fmla="*/ 19050 w 565150"/>
              <a:gd name="connsiteY4" fmla="*/ 495300 h 2190971"/>
              <a:gd name="connsiteX5" fmla="*/ 25400 w 565150"/>
              <a:gd name="connsiteY5" fmla="*/ 615950 h 2190971"/>
              <a:gd name="connsiteX6" fmla="*/ 50800 w 565150"/>
              <a:gd name="connsiteY6" fmla="*/ 908050 h 2190971"/>
              <a:gd name="connsiteX7" fmla="*/ 63500 w 565150"/>
              <a:gd name="connsiteY7" fmla="*/ 984250 h 2190971"/>
              <a:gd name="connsiteX8" fmla="*/ 69850 w 565150"/>
              <a:gd name="connsiteY8" fmla="*/ 1098550 h 2190971"/>
              <a:gd name="connsiteX9" fmla="*/ 69850 w 565150"/>
              <a:gd name="connsiteY9" fmla="*/ 1257300 h 2190971"/>
              <a:gd name="connsiteX10" fmla="*/ 44450 w 565150"/>
              <a:gd name="connsiteY10" fmla="*/ 1333500 h 2190971"/>
              <a:gd name="connsiteX11" fmla="*/ 0 w 565150"/>
              <a:gd name="connsiteY11" fmla="*/ 1517650 h 2190971"/>
              <a:gd name="connsiteX12" fmla="*/ 6350 w 565150"/>
              <a:gd name="connsiteY12" fmla="*/ 1612900 h 2190971"/>
              <a:gd name="connsiteX13" fmla="*/ 120650 w 565150"/>
              <a:gd name="connsiteY13" fmla="*/ 1790700 h 2190971"/>
              <a:gd name="connsiteX14" fmla="*/ 203200 w 565150"/>
              <a:gd name="connsiteY14" fmla="*/ 1847850 h 2190971"/>
              <a:gd name="connsiteX15" fmla="*/ 260350 w 565150"/>
              <a:gd name="connsiteY15" fmla="*/ 1898650 h 2190971"/>
              <a:gd name="connsiteX16" fmla="*/ 361950 w 565150"/>
              <a:gd name="connsiteY16" fmla="*/ 2006600 h 2190971"/>
              <a:gd name="connsiteX17" fmla="*/ 368300 w 565150"/>
              <a:gd name="connsiteY17" fmla="*/ 2025650 h 2190971"/>
              <a:gd name="connsiteX18" fmla="*/ 450850 w 565150"/>
              <a:gd name="connsiteY18" fmla="*/ 2127250 h 2190971"/>
              <a:gd name="connsiteX19" fmla="*/ 469900 w 565150"/>
              <a:gd name="connsiteY19" fmla="*/ 2165350 h 2190971"/>
              <a:gd name="connsiteX20" fmla="*/ 514350 w 565150"/>
              <a:gd name="connsiteY20" fmla="*/ 2184400 h 2190971"/>
              <a:gd name="connsiteX21" fmla="*/ 565150 w 565150"/>
              <a:gd name="connsiteY21" fmla="*/ 2190750 h 219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150" h="2190971">
                <a:moveTo>
                  <a:pt x="76200" y="0"/>
                </a:moveTo>
                <a:cubicBezTo>
                  <a:pt x="61383" y="4233"/>
                  <a:pt x="40480" y="2"/>
                  <a:pt x="31750" y="12700"/>
                </a:cubicBezTo>
                <a:cubicBezTo>
                  <a:pt x="14290" y="38096"/>
                  <a:pt x="6350" y="101600"/>
                  <a:pt x="6350" y="101600"/>
                </a:cubicBezTo>
                <a:cubicBezTo>
                  <a:pt x="8467" y="196850"/>
                  <a:pt x="9628" y="292126"/>
                  <a:pt x="12700" y="387350"/>
                </a:cubicBezTo>
                <a:cubicBezTo>
                  <a:pt x="13862" y="423377"/>
                  <a:pt x="17051" y="459310"/>
                  <a:pt x="19050" y="495300"/>
                </a:cubicBezTo>
                <a:cubicBezTo>
                  <a:pt x="21284" y="535510"/>
                  <a:pt x="22779" y="575763"/>
                  <a:pt x="25400" y="615950"/>
                </a:cubicBezTo>
                <a:cubicBezTo>
                  <a:pt x="31180" y="704571"/>
                  <a:pt x="39092" y="817315"/>
                  <a:pt x="50800" y="908050"/>
                </a:cubicBezTo>
                <a:cubicBezTo>
                  <a:pt x="54095" y="933589"/>
                  <a:pt x="59267" y="958850"/>
                  <a:pt x="63500" y="984250"/>
                </a:cubicBezTo>
                <a:cubicBezTo>
                  <a:pt x="65617" y="1022350"/>
                  <a:pt x="67393" y="1060470"/>
                  <a:pt x="69850" y="1098550"/>
                </a:cubicBezTo>
                <a:cubicBezTo>
                  <a:pt x="74967" y="1177861"/>
                  <a:pt x="81436" y="1180059"/>
                  <a:pt x="69850" y="1257300"/>
                </a:cubicBezTo>
                <a:cubicBezTo>
                  <a:pt x="47178" y="1408449"/>
                  <a:pt x="69119" y="1243047"/>
                  <a:pt x="44450" y="1333500"/>
                </a:cubicBezTo>
                <a:cubicBezTo>
                  <a:pt x="27835" y="1394421"/>
                  <a:pt x="0" y="1517650"/>
                  <a:pt x="0" y="1517650"/>
                </a:cubicBezTo>
                <a:cubicBezTo>
                  <a:pt x="2117" y="1549400"/>
                  <a:pt x="-3713" y="1582712"/>
                  <a:pt x="6350" y="1612900"/>
                </a:cubicBezTo>
                <a:cubicBezTo>
                  <a:pt x="18434" y="1649152"/>
                  <a:pt x="82787" y="1756443"/>
                  <a:pt x="120650" y="1790700"/>
                </a:cubicBezTo>
                <a:cubicBezTo>
                  <a:pt x="145467" y="1813154"/>
                  <a:pt x="176718" y="1827386"/>
                  <a:pt x="203200" y="1847850"/>
                </a:cubicBezTo>
                <a:cubicBezTo>
                  <a:pt x="223368" y="1863435"/>
                  <a:pt x="241871" y="1881095"/>
                  <a:pt x="260350" y="1898650"/>
                </a:cubicBezTo>
                <a:cubicBezTo>
                  <a:pt x="325582" y="1960620"/>
                  <a:pt x="317308" y="1953029"/>
                  <a:pt x="361950" y="2006600"/>
                </a:cubicBezTo>
                <a:cubicBezTo>
                  <a:pt x="364067" y="2012950"/>
                  <a:pt x="364706" y="2020003"/>
                  <a:pt x="368300" y="2025650"/>
                </a:cubicBezTo>
                <a:cubicBezTo>
                  <a:pt x="430624" y="2123588"/>
                  <a:pt x="381062" y="2029547"/>
                  <a:pt x="450850" y="2127250"/>
                </a:cubicBezTo>
                <a:cubicBezTo>
                  <a:pt x="459103" y="2138804"/>
                  <a:pt x="459346" y="2155851"/>
                  <a:pt x="469900" y="2165350"/>
                </a:cubicBezTo>
                <a:cubicBezTo>
                  <a:pt x="481882" y="2176134"/>
                  <a:pt x="499200" y="2178891"/>
                  <a:pt x="514350" y="2184400"/>
                </a:cubicBezTo>
                <a:cubicBezTo>
                  <a:pt x="537460" y="2192803"/>
                  <a:pt x="541213" y="2190750"/>
                  <a:pt x="565150" y="2190750"/>
                </a:cubicBezTo>
              </a:path>
            </a:pathLst>
          </a:cu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7" name="Straight Connector 46">
            <a:extLst>
              <a:ext uri="{FF2B5EF4-FFF2-40B4-BE49-F238E27FC236}">
                <a16:creationId xmlns:a16="http://schemas.microsoft.com/office/drawing/2014/main" id="{8678C4F0-ED55-4FE8-9001-B3B045B3126A}"/>
              </a:ext>
            </a:extLst>
          </p:cNvPr>
          <p:cNvCxnSpPr>
            <a:cxnSpLocks/>
            <a:stCxn id="5" idx="4"/>
            <a:endCxn id="2" idx="30"/>
          </p:cNvCxnSpPr>
          <p:nvPr/>
        </p:nvCxnSpPr>
        <p:spPr>
          <a:xfrm flipH="1">
            <a:off x="1784350" y="5969000"/>
            <a:ext cx="468629" cy="15844"/>
          </a:xfrm>
          <a:prstGeom prst="line">
            <a:avLst/>
          </a:prstGeom>
          <a:ln w="57150">
            <a:solidFill>
              <a:srgbClr val="0077BA"/>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BE3C305D-20C6-4811-9AA5-92F212A3B3C5}"/>
              </a:ext>
            </a:extLst>
          </p:cNvPr>
          <p:cNvSpPr/>
          <p:nvPr/>
        </p:nvSpPr>
        <p:spPr>
          <a:xfrm>
            <a:off x="2241549" y="5240740"/>
            <a:ext cx="45719" cy="728260"/>
          </a:xfrm>
          <a:custGeom>
            <a:avLst/>
            <a:gdLst>
              <a:gd name="connsiteX0" fmla="*/ 25400 w 25400"/>
              <a:gd name="connsiteY0" fmla="*/ 0 h 673100"/>
              <a:gd name="connsiteX1" fmla="*/ 12700 w 25400"/>
              <a:gd name="connsiteY1" fmla="*/ 76200 h 673100"/>
              <a:gd name="connsiteX2" fmla="*/ 6350 w 25400"/>
              <a:gd name="connsiteY2" fmla="*/ 355600 h 673100"/>
              <a:gd name="connsiteX3" fmla="*/ 0 w 25400"/>
              <a:gd name="connsiteY3" fmla="*/ 552450 h 673100"/>
              <a:gd name="connsiteX4" fmla="*/ 6350 w 25400"/>
              <a:gd name="connsiteY4" fmla="*/ 673100 h 67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673100">
                <a:moveTo>
                  <a:pt x="25400" y="0"/>
                </a:moveTo>
                <a:cubicBezTo>
                  <a:pt x="21240" y="20798"/>
                  <a:pt x="13468" y="56605"/>
                  <a:pt x="12700" y="76200"/>
                </a:cubicBezTo>
                <a:cubicBezTo>
                  <a:pt x="9050" y="169286"/>
                  <a:pt x="8833" y="262476"/>
                  <a:pt x="6350" y="355600"/>
                </a:cubicBezTo>
                <a:cubicBezTo>
                  <a:pt x="4600" y="421227"/>
                  <a:pt x="2117" y="486833"/>
                  <a:pt x="0" y="552450"/>
                </a:cubicBezTo>
                <a:cubicBezTo>
                  <a:pt x="6599" y="664626"/>
                  <a:pt x="6350" y="624354"/>
                  <a:pt x="6350" y="6731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3936" y="2970413"/>
            <a:ext cx="914400" cy="914400"/>
          </a:xfrm>
          <a:prstGeom prst="rect">
            <a:avLst/>
          </a:prstGeom>
        </p:spPr>
      </p:pic>
      <p:sp>
        <p:nvSpPr>
          <p:cNvPr id="174" name="Rectangle 173">
            <a:hlinkClick r:id="rId17" action="ppaction://hlinksldjump"/>
            <a:extLst>
              <a:ext uri="{FF2B5EF4-FFF2-40B4-BE49-F238E27FC236}">
                <a16:creationId xmlns:a16="http://schemas.microsoft.com/office/drawing/2014/main" id="{B4D2FCB2-3F70-4547-ADEF-B605605CB546}"/>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TextBox 174">
            <a:extLst>
              <a:ext uri="{FF2B5EF4-FFF2-40B4-BE49-F238E27FC236}">
                <a16:creationId xmlns:a16="http://schemas.microsoft.com/office/drawing/2014/main" id="{F3418E49-DFC1-4911-BD1D-7222A28458CC}"/>
              </a:ext>
            </a:extLst>
          </p:cNvPr>
          <p:cNvSpPr txBox="1"/>
          <p:nvPr/>
        </p:nvSpPr>
        <p:spPr>
          <a:xfrm>
            <a:off x="2672233" y="635932"/>
            <a:ext cx="5492091" cy="584775"/>
          </a:xfrm>
          <a:prstGeom prst="rect">
            <a:avLst/>
          </a:prstGeom>
          <a:noFill/>
        </p:spPr>
        <p:txBody>
          <a:bodyPr wrap="square" rtlCol="0">
            <a:spAutoFit/>
          </a:bodyPr>
          <a:lstStyle/>
          <a:p>
            <a:r>
              <a:rPr lang="de-CH" sz="3200" dirty="0">
                <a:solidFill>
                  <a:schemeClr val="bg1"/>
                </a:solidFill>
                <a:latin typeface="Artifakt Element Black" panose="020B0A03050000020004" pitchFamily="34" charset="0"/>
                <a:ea typeface="Artifakt Element Black" panose="020B0A03050000020004" pitchFamily="34" charset="0"/>
              </a:rPr>
              <a:t>Navi</a:t>
            </a:r>
          </a:p>
        </p:txBody>
      </p:sp>
      <p:pic>
        <p:nvPicPr>
          <p:cNvPr id="134" name="Graphic 133" descr="Ski Gondola with solid fill">
            <a:extLst>
              <a:ext uri="{FF2B5EF4-FFF2-40B4-BE49-F238E27FC236}">
                <a16:creationId xmlns:a16="http://schemas.microsoft.com/office/drawing/2014/main" id="{E5B8C916-D7B7-4F3F-95AB-F10F771CF7A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sp>
        <p:nvSpPr>
          <p:cNvPr id="165" name="TextBox 164">
            <a:extLst>
              <a:ext uri="{FF2B5EF4-FFF2-40B4-BE49-F238E27FC236}">
                <a16:creationId xmlns:a16="http://schemas.microsoft.com/office/drawing/2014/main" id="{65E7F3EC-F28F-4B2F-A604-5B4DBF48E13B}"/>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167" name="Rectangle: Rounded Corners 166">
            <a:extLst>
              <a:ext uri="{FF2B5EF4-FFF2-40B4-BE49-F238E27FC236}">
                <a16:creationId xmlns:a16="http://schemas.microsoft.com/office/drawing/2014/main" id="{3601F3E1-14D4-417F-AEF7-5820C733C4E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Rounded Corners 167">
            <a:hlinkClick r:id="rId20" action="ppaction://hlinksldjump"/>
            <a:extLst>
              <a:ext uri="{FF2B5EF4-FFF2-40B4-BE49-F238E27FC236}">
                <a16:creationId xmlns:a16="http://schemas.microsoft.com/office/drawing/2014/main" id="{A37C9A9D-3CF1-4F68-B728-179E137A75AF}"/>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76" name="Oval 175">
            <a:extLst>
              <a:ext uri="{FF2B5EF4-FFF2-40B4-BE49-F238E27FC236}">
                <a16:creationId xmlns:a16="http://schemas.microsoft.com/office/drawing/2014/main" id="{104BCC89-6C07-4840-98A7-EFA099320BF4}"/>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TextBox 176">
            <a:extLst>
              <a:ext uri="{FF2B5EF4-FFF2-40B4-BE49-F238E27FC236}">
                <a16:creationId xmlns:a16="http://schemas.microsoft.com/office/drawing/2014/main" id="{24A06954-C673-4138-A3E1-02B77C802CD7}"/>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78" name="Oval 177">
            <a:extLst>
              <a:ext uri="{FF2B5EF4-FFF2-40B4-BE49-F238E27FC236}">
                <a16:creationId xmlns:a16="http://schemas.microsoft.com/office/drawing/2014/main" id="{3089E7E1-0FC0-43CD-9672-B29C4B4E0982}"/>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79" name="TextBox 178">
            <a:extLst>
              <a:ext uri="{FF2B5EF4-FFF2-40B4-BE49-F238E27FC236}">
                <a16:creationId xmlns:a16="http://schemas.microsoft.com/office/drawing/2014/main" id="{35C76569-0538-4EF7-AD97-B44428E05F9F}"/>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180" name="Rectangle 179">
            <a:hlinkClick r:id="rId20" action="ppaction://hlinksldjump"/>
            <a:extLst>
              <a:ext uri="{FF2B5EF4-FFF2-40B4-BE49-F238E27FC236}">
                <a16:creationId xmlns:a16="http://schemas.microsoft.com/office/drawing/2014/main" id="{7A409FCD-94EE-4710-A214-FABA71CB633F}"/>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TextBox 180">
            <a:extLst>
              <a:ext uri="{FF2B5EF4-FFF2-40B4-BE49-F238E27FC236}">
                <a16:creationId xmlns:a16="http://schemas.microsoft.com/office/drawing/2014/main" id="{1A18ED03-D018-4806-924D-3B32F163CDD8}"/>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82" name="Rectangle: Rounded Corners 181">
            <a:extLst>
              <a:ext uri="{FF2B5EF4-FFF2-40B4-BE49-F238E27FC236}">
                <a16:creationId xmlns:a16="http://schemas.microsoft.com/office/drawing/2014/main" id="{D99375EA-9A97-447B-8A34-A74554352124}"/>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3" name="Rectangle: Rounded Corners 182">
            <a:hlinkClick r:id="rId20" action="ppaction://hlinksldjump"/>
            <a:extLst>
              <a:ext uri="{FF2B5EF4-FFF2-40B4-BE49-F238E27FC236}">
                <a16:creationId xmlns:a16="http://schemas.microsoft.com/office/drawing/2014/main" id="{65EF7B53-7E40-4C96-BFDC-E97829C92520}"/>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84" name="Oval 183">
            <a:extLst>
              <a:ext uri="{FF2B5EF4-FFF2-40B4-BE49-F238E27FC236}">
                <a16:creationId xmlns:a16="http://schemas.microsoft.com/office/drawing/2014/main" id="{D0A63EC8-D227-4F6C-A944-7CF827F2882B}"/>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5" name="TextBox 184">
            <a:extLst>
              <a:ext uri="{FF2B5EF4-FFF2-40B4-BE49-F238E27FC236}">
                <a16:creationId xmlns:a16="http://schemas.microsoft.com/office/drawing/2014/main" id="{5754FA10-D329-4302-BAE3-84122EB90892}"/>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6" name="Oval 185">
            <a:extLst>
              <a:ext uri="{FF2B5EF4-FFF2-40B4-BE49-F238E27FC236}">
                <a16:creationId xmlns:a16="http://schemas.microsoft.com/office/drawing/2014/main" id="{31A7A3E8-4987-4C19-8925-2FD61CE26131}"/>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87" name="TextBox 186">
            <a:extLst>
              <a:ext uri="{FF2B5EF4-FFF2-40B4-BE49-F238E27FC236}">
                <a16:creationId xmlns:a16="http://schemas.microsoft.com/office/drawing/2014/main" id="{E8DCE94E-075E-427D-A9DF-EBA31AD38FC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88" name="Rectangle 187">
            <a:hlinkClick r:id="rId21" action="ppaction://hlinksldjump"/>
            <a:extLst>
              <a:ext uri="{FF2B5EF4-FFF2-40B4-BE49-F238E27FC236}">
                <a16:creationId xmlns:a16="http://schemas.microsoft.com/office/drawing/2014/main" id="{64CEAC36-6FA5-4008-91BD-2D925CEEF9EA}"/>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90" name="Rectangle 189">
            <a:hlinkClick r:id="rId21" action="ppaction://hlinksldjump"/>
            <a:extLst>
              <a:ext uri="{FF2B5EF4-FFF2-40B4-BE49-F238E27FC236}">
                <a16:creationId xmlns:a16="http://schemas.microsoft.com/office/drawing/2014/main" id="{6ABF5194-35F4-48CD-87A8-63C0AA73C764}"/>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1" name="Rectangle 190">
            <a:extLst>
              <a:ext uri="{FF2B5EF4-FFF2-40B4-BE49-F238E27FC236}">
                <a16:creationId xmlns:a16="http://schemas.microsoft.com/office/drawing/2014/main" id="{2D7968F7-09E5-49EB-BAED-36F14AE02486}"/>
              </a:ext>
            </a:extLst>
          </p:cNvPr>
          <p:cNvSpPr/>
          <p:nvPr/>
        </p:nvSpPr>
        <p:spPr>
          <a:xfrm>
            <a:off x="237066" y="10785509"/>
            <a:ext cx="2160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Oval 151">
            <a:extLst>
              <a:ext uri="{FF2B5EF4-FFF2-40B4-BE49-F238E27FC236}">
                <a16:creationId xmlns:a16="http://schemas.microsoft.com/office/drawing/2014/main" id="{0397462B-DF7A-45DE-9ABF-8BA15048D165}"/>
              </a:ext>
            </a:extLst>
          </p:cNvPr>
          <p:cNvSpPr/>
          <p:nvPr/>
        </p:nvSpPr>
        <p:spPr>
          <a:xfrm>
            <a:off x="1606550" y="6076223"/>
            <a:ext cx="315512" cy="315512"/>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bg1"/>
                </a:solidFill>
                <a:latin typeface="Artifakt Element Black" panose="020B0A03050000020004" pitchFamily="34" charset="0"/>
                <a:ea typeface="Artifakt Element Black" panose="020B0A03050000020004" pitchFamily="34" charset="0"/>
              </a:rPr>
              <a:t>P</a:t>
            </a:r>
          </a:p>
        </p:txBody>
      </p:sp>
      <p:grpSp>
        <p:nvGrpSpPr>
          <p:cNvPr id="153" name="Group 152">
            <a:extLst>
              <a:ext uri="{FF2B5EF4-FFF2-40B4-BE49-F238E27FC236}">
                <a16:creationId xmlns:a16="http://schemas.microsoft.com/office/drawing/2014/main" id="{1AB68B10-7196-4D18-9132-C5FF049660A3}"/>
              </a:ext>
            </a:extLst>
          </p:cNvPr>
          <p:cNvGrpSpPr/>
          <p:nvPr/>
        </p:nvGrpSpPr>
        <p:grpSpPr>
          <a:xfrm>
            <a:off x="3428999" y="6022140"/>
            <a:ext cx="491443" cy="446436"/>
            <a:chOff x="3295003" y="7353136"/>
            <a:chExt cx="957312" cy="914400"/>
          </a:xfrm>
        </p:grpSpPr>
        <p:sp>
          <p:nvSpPr>
            <p:cNvPr id="154" name="Rectangle: Rounded Corners 153">
              <a:extLst>
                <a:ext uri="{FF2B5EF4-FFF2-40B4-BE49-F238E27FC236}">
                  <a16:creationId xmlns:a16="http://schemas.microsoft.com/office/drawing/2014/main" id="{D4B868DB-9D5F-4C73-807E-0B935FC2853C}"/>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66" name="Graphic 165" descr="Bus with solid fill">
              <a:extLst>
                <a:ext uri="{FF2B5EF4-FFF2-40B4-BE49-F238E27FC236}">
                  <a16:creationId xmlns:a16="http://schemas.microsoft.com/office/drawing/2014/main" id="{0C2F7D48-3456-48DC-9A9D-617BF228CF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624" y="7353136"/>
              <a:ext cx="914400" cy="914400"/>
            </a:xfrm>
            <a:prstGeom prst="rect">
              <a:avLst/>
            </a:prstGeom>
          </p:spPr>
        </p:pic>
      </p:grpSp>
      <p:sp>
        <p:nvSpPr>
          <p:cNvPr id="119" name="Freeform: Shape 118">
            <a:extLst>
              <a:ext uri="{FF2B5EF4-FFF2-40B4-BE49-F238E27FC236}">
                <a16:creationId xmlns:a16="http://schemas.microsoft.com/office/drawing/2014/main" id="{57E70B57-E1EF-459B-8268-431341391324}"/>
              </a:ext>
            </a:extLst>
          </p:cNvPr>
          <p:cNvSpPr/>
          <p:nvPr/>
        </p:nvSpPr>
        <p:spPr>
          <a:xfrm>
            <a:off x="1325880" y="3811260"/>
            <a:ext cx="1054100" cy="2161096"/>
          </a:xfrm>
          <a:custGeom>
            <a:avLst/>
            <a:gdLst>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09600 w 1054100"/>
              <a:gd name="connsiteY25" fmla="*/ 1993909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669131 w 1054100"/>
              <a:gd name="connsiteY25" fmla="*/ 2033285 h 2254259"/>
              <a:gd name="connsiteX26" fmla="*/ 539750 w 1054100"/>
              <a:gd name="connsiteY26" fmla="*/ 2101859 h 2254259"/>
              <a:gd name="connsiteX27" fmla="*/ 514350 w 1054100"/>
              <a:gd name="connsiteY27" fmla="*/ 2139959 h 2254259"/>
              <a:gd name="connsiteX28" fmla="*/ 495300 w 1054100"/>
              <a:gd name="connsiteY28" fmla="*/ 2184409 h 2254259"/>
              <a:gd name="connsiteX29" fmla="*/ 463550 w 1054100"/>
              <a:gd name="connsiteY29" fmla="*/ 2228859 h 2254259"/>
              <a:gd name="connsiteX30" fmla="*/ 450850 w 1054100"/>
              <a:gd name="connsiteY30"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39750 w 1054100"/>
              <a:gd name="connsiteY25" fmla="*/ 2101859 h 2254259"/>
              <a:gd name="connsiteX26" fmla="*/ 514350 w 1054100"/>
              <a:gd name="connsiteY26" fmla="*/ 2139959 h 2254259"/>
              <a:gd name="connsiteX27" fmla="*/ 495300 w 1054100"/>
              <a:gd name="connsiteY27" fmla="*/ 2184409 h 2254259"/>
              <a:gd name="connsiteX28" fmla="*/ 463550 w 1054100"/>
              <a:gd name="connsiteY28" fmla="*/ 2228859 h 2254259"/>
              <a:gd name="connsiteX29" fmla="*/ 450850 w 1054100"/>
              <a:gd name="connsiteY29"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514350 w 1054100"/>
              <a:gd name="connsiteY25" fmla="*/ 2139959 h 2254259"/>
              <a:gd name="connsiteX26" fmla="*/ 495300 w 1054100"/>
              <a:gd name="connsiteY26" fmla="*/ 2184409 h 2254259"/>
              <a:gd name="connsiteX27" fmla="*/ 463550 w 1054100"/>
              <a:gd name="connsiteY27" fmla="*/ 2228859 h 2254259"/>
              <a:gd name="connsiteX28" fmla="*/ 450850 w 1054100"/>
              <a:gd name="connsiteY28"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95300 w 1054100"/>
              <a:gd name="connsiteY25" fmla="*/ 2184409 h 2254259"/>
              <a:gd name="connsiteX26" fmla="*/ 463550 w 1054100"/>
              <a:gd name="connsiteY26" fmla="*/ 2228859 h 2254259"/>
              <a:gd name="connsiteX27" fmla="*/ 450850 w 1054100"/>
              <a:gd name="connsiteY27"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63550 w 1054100"/>
              <a:gd name="connsiteY25" fmla="*/ 2228859 h 2254259"/>
              <a:gd name="connsiteX26" fmla="*/ 450850 w 1054100"/>
              <a:gd name="connsiteY26" fmla="*/ 2254259 h 2254259"/>
              <a:gd name="connsiteX0" fmla="*/ 0 w 1054100"/>
              <a:gd name="connsiteY0" fmla="*/ 6359 h 2254259"/>
              <a:gd name="connsiteX1" fmla="*/ 158750 w 1054100"/>
              <a:gd name="connsiteY1" fmla="*/ 12709 h 2254259"/>
              <a:gd name="connsiteX2" fmla="*/ 171450 w 1054100"/>
              <a:gd name="connsiteY2" fmla="*/ 31759 h 2254259"/>
              <a:gd name="connsiteX3" fmla="*/ 190500 w 1054100"/>
              <a:gd name="connsiteY3" fmla="*/ 63509 h 2254259"/>
              <a:gd name="connsiteX4" fmla="*/ 215900 w 1054100"/>
              <a:gd name="connsiteY4" fmla="*/ 88909 h 2254259"/>
              <a:gd name="connsiteX5" fmla="*/ 228600 w 1054100"/>
              <a:gd name="connsiteY5" fmla="*/ 114309 h 2254259"/>
              <a:gd name="connsiteX6" fmla="*/ 254000 w 1054100"/>
              <a:gd name="connsiteY6" fmla="*/ 158759 h 2254259"/>
              <a:gd name="connsiteX7" fmla="*/ 266700 w 1054100"/>
              <a:gd name="connsiteY7" fmla="*/ 215909 h 2254259"/>
              <a:gd name="connsiteX8" fmla="*/ 292100 w 1054100"/>
              <a:gd name="connsiteY8" fmla="*/ 254009 h 2254259"/>
              <a:gd name="connsiteX9" fmla="*/ 488950 w 1054100"/>
              <a:gd name="connsiteY9" fmla="*/ 444509 h 2254259"/>
              <a:gd name="connsiteX10" fmla="*/ 654050 w 1054100"/>
              <a:gd name="connsiteY10" fmla="*/ 546109 h 2254259"/>
              <a:gd name="connsiteX11" fmla="*/ 857250 w 1054100"/>
              <a:gd name="connsiteY11" fmla="*/ 609609 h 2254259"/>
              <a:gd name="connsiteX12" fmla="*/ 958850 w 1054100"/>
              <a:gd name="connsiteY12" fmla="*/ 666759 h 2254259"/>
              <a:gd name="connsiteX13" fmla="*/ 1028700 w 1054100"/>
              <a:gd name="connsiteY13" fmla="*/ 749309 h 2254259"/>
              <a:gd name="connsiteX14" fmla="*/ 1041400 w 1054100"/>
              <a:gd name="connsiteY14" fmla="*/ 825509 h 2254259"/>
              <a:gd name="connsiteX15" fmla="*/ 1054100 w 1054100"/>
              <a:gd name="connsiteY15" fmla="*/ 965209 h 2254259"/>
              <a:gd name="connsiteX16" fmla="*/ 1047750 w 1054100"/>
              <a:gd name="connsiteY16" fmla="*/ 1047759 h 2254259"/>
              <a:gd name="connsiteX17" fmla="*/ 1028700 w 1054100"/>
              <a:gd name="connsiteY17" fmla="*/ 1257309 h 2254259"/>
              <a:gd name="connsiteX18" fmla="*/ 965200 w 1054100"/>
              <a:gd name="connsiteY18" fmla="*/ 1435109 h 2254259"/>
              <a:gd name="connsiteX19" fmla="*/ 908050 w 1054100"/>
              <a:gd name="connsiteY19" fmla="*/ 1574809 h 2254259"/>
              <a:gd name="connsiteX20" fmla="*/ 889000 w 1054100"/>
              <a:gd name="connsiteY20" fmla="*/ 1625609 h 2254259"/>
              <a:gd name="connsiteX21" fmla="*/ 819150 w 1054100"/>
              <a:gd name="connsiteY21" fmla="*/ 1739909 h 2254259"/>
              <a:gd name="connsiteX22" fmla="*/ 787400 w 1054100"/>
              <a:gd name="connsiteY22" fmla="*/ 1758959 h 2254259"/>
              <a:gd name="connsiteX23" fmla="*/ 717550 w 1054100"/>
              <a:gd name="connsiteY23" fmla="*/ 1847859 h 2254259"/>
              <a:gd name="connsiteX24" fmla="*/ 660400 w 1054100"/>
              <a:gd name="connsiteY24" fmla="*/ 1911359 h 2254259"/>
              <a:gd name="connsiteX25" fmla="*/ 450850 w 1054100"/>
              <a:gd name="connsiteY25" fmla="*/ 2254259 h 22542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60400 w 1054100"/>
              <a:gd name="connsiteY24" fmla="*/ 1911359 h 1911359"/>
              <a:gd name="connsiteX0" fmla="*/ 0 w 1054100"/>
              <a:gd name="connsiteY0" fmla="*/ 6359 h 1911359"/>
              <a:gd name="connsiteX1" fmla="*/ 158750 w 1054100"/>
              <a:gd name="connsiteY1" fmla="*/ 12709 h 1911359"/>
              <a:gd name="connsiteX2" fmla="*/ 171450 w 1054100"/>
              <a:gd name="connsiteY2" fmla="*/ 31759 h 1911359"/>
              <a:gd name="connsiteX3" fmla="*/ 190500 w 1054100"/>
              <a:gd name="connsiteY3" fmla="*/ 63509 h 1911359"/>
              <a:gd name="connsiteX4" fmla="*/ 215900 w 1054100"/>
              <a:gd name="connsiteY4" fmla="*/ 88909 h 1911359"/>
              <a:gd name="connsiteX5" fmla="*/ 228600 w 1054100"/>
              <a:gd name="connsiteY5" fmla="*/ 114309 h 1911359"/>
              <a:gd name="connsiteX6" fmla="*/ 254000 w 1054100"/>
              <a:gd name="connsiteY6" fmla="*/ 158759 h 1911359"/>
              <a:gd name="connsiteX7" fmla="*/ 266700 w 1054100"/>
              <a:gd name="connsiteY7" fmla="*/ 215909 h 1911359"/>
              <a:gd name="connsiteX8" fmla="*/ 292100 w 1054100"/>
              <a:gd name="connsiteY8" fmla="*/ 254009 h 1911359"/>
              <a:gd name="connsiteX9" fmla="*/ 488950 w 1054100"/>
              <a:gd name="connsiteY9" fmla="*/ 444509 h 1911359"/>
              <a:gd name="connsiteX10" fmla="*/ 654050 w 1054100"/>
              <a:gd name="connsiteY10" fmla="*/ 546109 h 1911359"/>
              <a:gd name="connsiteX11" fmla="*/ 857250 w 1054100"/>
              <a:gd name="connsiteY11" fmla="*/ 609609 h 1911359"/>
              <a:gd name="connsiteX12" fmla="*/ 958850 w 1054100"/>
              <a:gd name="connsiteY12" fmla="*/ 666759 h 1911359"/>
              <a:gd name="connsiteX13" fmla="*/ 1028700 w 1054100"/>
              <a:gd name="connsiteY13" fmla="*/ 749309 h 1911359"/>
              <a:gd name="connsiteX14" fmla="*/ 1041400 w 1054100"/>
              <a:gd name="connsiteY14" fmla="*/ 825509 h 1911359"/>
              <a:gd name="connsiteX15" fmla="*/ 1054100 w 1054100"/>
              <a:gd name="connsiteY15" fmla="*/ 965209 h 1911359"/>
              <a:gd name="connsiteX16" fmla="*/ 1047750 w 1054100"/>
              <a:gd name="connsiteY16" fmla="*/ 1047759 h 1911359"/>
              <a:gd name="connsiteX17" fmla="*/ 1028700 w 1054100"/>
              <a:gd name="connsiteY17" fmla="*/ 1257309 h 1911359"/>
              <a:gd name="connsiteX18" fmla="*/ 965200 w 1054100"/>
              <a:gd name="connsiteY18" fmla="*/ 1435109 h 1911359"/>
              <a:gd name="connsiteX19" fmla="*/ 908050 w 1054100"/>
              <a:gd name="connsiteY19" fmla="*/ 1574809 h 1911359"/>
              <a:gd name="connsiteX20" fmla="*/ 889000 w 1054100"/>
              <a:gd name="connsiteY20" fmla="*/ 1625609 h 1911359"/>
              <a:gd name="connsiteX21" fmla="*/ 819150 w 1054100"/>
              <a:gd name="connsiteY21" fmla="*/ 1739909 h 1911359"/>
              <a:gd name="connsiteX22" fmla="*/ 787400 w 1054100"/>
              <a:gd name="connsiteY22" fmla="*/ 1758959 h 1911359"/>
              <a:gd name="connsiteX23" fmla="*/ 717550 w 1054100"/>
              <a:gd name="connsiteY23" fmla="*/ 1847859 h 1911359"/>
              <a:gd name="connsiteX24" fmla="*/ 648494 w 1054100"/>
              <a:gd name="connsiteY24" fmla="*/ 1911359 h 1911359"/>
              <a:gd name="connsiteX0" fmla="*/ 0 w 1054100"/>
              <a:gd name="connsiteY0" fmla="*/ 6359 h 1847859"/>
              <a:gd name="connsiteX1" fmla="*/ 158750 w 1054100"/>
              <a:gd name="connsiteY1" fmla="*/ 12709 h 1847859"/>
              <a:gd name="connsiteX2" fmla="*/ 171450 w 1054100"/>
              <a:gd name="connsiteY2" fmla="*/ 31759 h 1847859"/>
              <a:gd name="connsiteX3" fmla="*/ 190500 w 1054100"/>
              <a:gd name="connsiteY3" fmla="*/ 63509 h 1847859"/>
              <a:gd name="connsiteX4" fmla="*/ 215900 w 1054100"/>
              <a:gd name="connsiteY4" fmla="*/ 88909 h 1847859"/>
              <a:gd name="connsiteX5" fmla="*/ 228600 w 1054100"/>
              <a:gd name="connsiteY5" fmla="*/ 114309 h 1847859"/>
              <a:gd name="connsiteX6" fmla="*/ 254000 w 1054100"/>
              <a:gd name="connsiteY6" fmla="*/ 158759 h 1847859"/>
              <a:gd name="connsiteX7" fmla="*/ 266700 w 1054100"/>
              <a:gd name="connsiteY7" fmla="*/ 215909 h 1847859"/>
              <a:gd name="connsiteX8" fmla="*/ 292100 w 1054100"/>
              <a:gd name="connsiteY8" fmla="*/ 254009 h 1847859"/>
              <a:gd name="connsiteX9" fmla="*/ 488950 w 1054100"/>
              <a:gd name="connsiteY9" fmla="*/ 444509 h 1847859"/>
              <a:gd name="connsiteX10" fmla="*/ 654050 w 1054100"/>
              <a:gd name="connsiteY10" fmla="*/ 546109 h 1847859"/>
              <a:gd name="connsiteX11" fmla="*/ 857250 w 1054100"/>
              <a:gd name="connsiteY11" fmla="*/ 609609 h 1847859"/>
              <a:gd name="connsiteX12" fmla="*/ 958850 w 1054100"/>
              <a:gd name="connsiteY12" fmla="*/ 666759 h 1847859"/>
              <a:gd name="connsiteX13" fmla="*/ 1028700 w 1054100"/>
              <a:gd name="connsiteY13" fmla="*/ 749309 h 1847859"/>
              <a:gd name="connsiteX14" fmla="*/ 1041400 w 1054100"/>
              <a:gd name="connsiteY14" fmla="*/ 825509 h 1847859"/>
              <a:gd name="connsiteX15" fmla="*/ 1054100 w 1054100"/>
              <a:gd name="connsiteY15" fmla="*/ 965209 h 1847859"/>
              <a:gd name="connsiteX16" fmla="*/ 1047750 w 1054100"/>
              <a:gd name="connsiteY16" fmla="*/ 1047759 h 1847859"/>
              <a:gd name="connsiteX17" fmla="*/ 1028700 w 1054100"/>
              <a:gd name="connsiteY17" fmla="*/ 1257309 h 1847859"/>
              <a:gd name="connsiteX18" fmla="*/ 965200 w 1054100"/>
              <a:gd name="connsiteY18" fmla="*/ 1435109 h 1847859"/>
              <a:gd name="connsiteX19" fmla="*/ 908050 w 1054100"/>
              <a:gd name="connsiteY19" fmla="*/ 1574809 h 1847859"/>
              <a:gd name="connsiteX20" fmla="*/ 889000 w 1054100"/>
              <a:gd name="connsiteY20" fmla="*/ 1625609 h 1847859"/>
              <a:gd name="connsiteX21" fmla="*/ 819150 w 1054100"/>
              <a:gd name="connsiteY21" fmla="*/ 1739909 h 1847859"/>
              <a:gd name="connsiteX22" fmla="*/ 787400 w 1054100"/>
              <a:gd name="connsiteY22" fmla="*/ 1758959 h 1847859"/>
              <a:gd name="connsiteX23" fmla="*/ 717550 w 1054100"/>
              <a:gd name="connsiteY23" fmla="*/ 1847859 h 1847859"/>
              <a:gd name="connsiteX0" fmla="*/ 0 w 1054100"/>
              <a:gd name="connsiteY0" fmla="*/ 6359 h 1758959"/>
              <a:gd name="connsiteX1" fmla="*/ 158750 w 1054100"/>
              <a:gd name="connsiteY1" fmla="*/ 12709 h 1758959"/>
              <a:gd name="connsiteX2" fmla="*/ 171450 w 1054100"/>
              <a:gd name="connsiteY2" fmla="*/ 31759 h 1758959"/>
              <a:gd name="connsiteX3" fmla="*/ 190500 w 1054100"/>
              <a:gd name="connsiteY3" fmla="*/ 63509 h 1758959"/>
              <a:gd name="connsiteX4" fmla="*/ 215900 w 1054100"/>
              <a:gd name="connsiteY4" fmla="*/ 88909 h 1758959"/>
              <a:gd name="connsiteX5" fmla="*/ 228600 w 1054100"/>
              <a:gd name="connsiteY5" fmla="*/ 114309 h 1758959"/>
              <a:gd name="connsiteX6" fmla="*/ 254000 w 1054100"/>
              <a:gd name="connsiteY6" fmla="*/ 158759 h 1758959"/>
              <a:gd name="connsiteX7" fmla="*/ 266700 w 1054100"/>
              <a:gd name="connsiteY7" fmla="*/ 215909 h 1758959"/>
              <a:gd name="connsiteX8" fmla="*/ 292100 w 1054100"/>
              <a:gd name="connsiteY8" fmla="*/ 254009 h 1758959"/>
              <a:gd name="connsiteX9" fmla="*/ 488950 w 1054100"/>
              <a:gd name="connsiteY9" fmla="*/ 444509 h 1758959"/>
              <a:gd name="connsiteX10" fmla="*/ 654050 w 1054100"/>
              <a:gd name="connsiteY10" fmla="*/ 546109 h 1758959"/>
              <a:gd name="connsiteX11" fmla="*/ 857250 w 1054100"/>
              <a:gd name="connsiteY11" fmla="*/ 609609 h 1758959"/>
              <a:gd name="connsiteX12" fmla="*/ 958850 w 1054100"/>
              <a:gd name="connsiteY12" fmla="*/ 666759 h 1758959"/>
              <a:gd name="connsiteX13" fmla="*/ 1028700 w 1054100"/>
              <a:gd name="connsiteY13" fmla="*/ 749309 h 1758959"/>
              <a:gd name="connsiteX14" fmla="*/ 1041400 w 1054100"/>
              <a:gd name="connsiteY14" fmla="*/ 825509 h 1758959"/>
              <a:gd name="connsiteX15" fmla="*/ 1054100 w 1054100"/>
              <a:gd name="connsiteY15" fmla="*/ 965209 h 1758959"/>
              <a:gd name="connsiteX16" fmla="*/ 1047750 w 1054100"/>
              <a:gd name="connsiteY16" fmla="*/ 1047759 h 1758959"/>
              <a:gd name="connsiteX17" fmla="*/ 1028700 w 1054100"/>
              <a:gd name="connsiteY17" fmla="*/ 1257309 h 1758959"/>
              <a:gd name="connsiteX18" fmla="*/ 965200 w 1054100"/>
              <a:gd name="connsiteY18" fmla="*/ 1435109 h 1758959"/>
              <a:gd name="connsiteX19" fmla="*/ 908050 w 1054100"/>
              <a:gd name="connsiteY19" fmla="*/ 1574809 h 1758959"/>
              <a:gd name="connsiteX20" fmla="*/ 889000 w 1054100"/>
              <a:gd name="connsiteY20" fmla="*/ 1625609 h 1758959"/>
              <a:gd name="connsiteX21" fmla="*/ 819150 w 1054100"/>
              <a:gd name="connsiteY21" fmla="*/ 1739909 h 1758959"/>
              <a:gd name="connsiteX22" fmla="*/ 787400 w 1054100"/>
              <a:gd name="connsiteY22" fmla="*/ 1758959 h 1758959"/>
              <a:gd name="connsiteX0" fmla="*/ 0 w 1054100"/>
              <a:gd name="connsiteY0" fmla="*/ 6359 h 1739909"/>
              <a:gd name="connsiteX1" fmla="*/ 158750 w 1054100"/>
              <a:gd name="connsiteY1" fmla="*/ 12709 h 1739909"/>
              <a:gd name="connsiteX2" fmla="*/ 171450 w 1054100"/>
              <a:gd name="connsiteY2" fmla="*/ 31759 h 1739909"/>
              <a:gd name="connsiteX3" fmla="*/ 190500 w 1054100"/>
              <a:gd name="connsiteY3" fmla="*/ 63509 h 1739909"/>
              <a:gd name="connsiteX4" fmla="*/ 215900 w 1054100"/>
              <a:gd name="connsiteY4" fmla="*/ 88909 h 1739909"/>
              <a:gd name="connsiteX5" fmla="*/ 228600 w 1054100"/>
              <a:gd name="connsiteY5" fmla="*/ 114309 h 1739909"/>
              <a:gd name="connsiteX6" fmla="*/ 254000 w 1054100"/>
              <a:gd name="connsiteY6" fmla="*/ 158759 h 1739909"/>
              <a:gd name="connsiteX7" fmla="*/ 266700 w 1054100"/>
              <a:gd name="connsiteY7" fmla="*/ 215909 h 1739909"/>
              <a:gd name="connsiteX8" fmla="*/ 292100 w 1054100"/>
              <a:gd name="connsiteY8" fmla="*/ 254009 h 1739909"/>
              <a:gd name="connsiteX9" fmla="*/ 488950 w 1054100"/>
              <a:gd name="connsiteY9" fmla="*/ 444509 h 1739909"/>
              <a:gd name="connsiteX10" fmla="*/ 654050 w 1054100"/>
              <a:gd name="connsiteY10" fmla="*/ 546109 h 1739909"/>
              <a:gd name="connsiteX11" fmla="*/ 857250 w 1054100"/>
              <a:gd name="connsiteY11" fmla="*/ 609609 h 1739909"/>
              <a:gd name="connsiteX12" fmla="*/ 958850 w 1054100"/>
              <a:gd name="connsiteY12" fmla="*/ 666759 h 1739909"/>
              <a:gd name="connsiteX13" fmla="*/ 1028700 w 1054100"/>
              <a:gd name="connsiteY13" fmla="*/ 749309 h 1739909"/>
              <a:gd name="connsiteX14" fmla="*/ 1041400 w 1054100"/>
              <a:gd name="connsiteY14" fmla="*/ 825509 h 1739909"/>
              <a:gd name="connsiteX15" fmla="*/ 1054100 w 1054100"/>
              <a:gd name="connsiteY15" fmla="*/ 965209 h 1739909"/>
              <a:gd name="connsiteX16" fmla="*/ 1047750 w 1054100"/>
              <a:gd name="connsiteY16" fmla="*/ 1047759 h 1739909"/>
              <a:gd name="connsiteX17" fmla="*/ 1028700 w 1054100"/>
              <a:gd name="connsiteY17" fmla="*/ 1257309 h 1739909"/>
              <a:gd name="connsiteX18" fmla="*/ 965200 w 1054100"/>
              <a:gd name="connsiteY18" fmla="*/ 1435109 h 1739909"/>
              <a:gd name="connsiteX19" fmla="*/ 908050 w 1054100"/>
              <a:gd name="connsiteY19" fmla="*/ 1574809 h 1739909"/>
              <a:gd name="connsiteX20" fmla="*/ 889000 w 1054100"/>
              <a:gd name="connsiteY20" fmla="*/ 1625609 h 1739909"/>
              <a:gd name="connsiteX21" fmla="*/ 819150 w 1054100"/>
              <a:gd name="connsiteY21" fmla="*/ 1739909 h 1739909"/>
              <a:gd name="connsiteX0" fmla="*/ 0 w 1054100"/>
              <a:gd name="connsiteY0" fmla="*/ 6359 h 1625609"/>
              <a:gd name="connsiteX1" fmla="*/ 158750 w 1054100"/>
              <a:gd name="connsiteY1" fmla="*/ 12709 h 1625609"/>
              <a:gd name="connsiteX2" fmla="*/ 171450 w 1054100"/>
              <a:gd name="connsiteY2" fmla="*/ 31759 h 1625609"/>
              <a:gd name="connsiteX3" fmla="*/ 190500 w 1054100"/>
              <a:gd name="connsiteY3" fmla="*/ 63509 h 1625609"/>
              <a:gd name="connsiteX4" fmla="*/ 215900 w 1054100"/>
              <a:gd name="connsiteY4" fmla="*/ 88909 h 1625609"/>
              <a:gd name="connsiteX5" fmla="*/ 228600 w 1054100"/>
              <a:gd name="connsiteY5" fmla="*/ 114309 h 1625609"/>
              <a:gd name="connsiteX6" fmla="*/ 254000 w 1054100"/>
              <a:gd name="connsiteY6" fmla="*/ 158759 h 1625609"/>
              <a:gd name="connsiteX7" fmla="*/ 266700 w 1054100"/>
              <a:gd name="connsiteY7" fmla="*/ 215909 h 1625609"/>
              <a:gd name="connsiteX8" fmla="*/ 292100 w 1054100"/>
              <a:gd name="connsiteY8" fmla="*/ 254009 h 1625609"/>
              <a:gd name="connsiteX9" fmla="*/ 488950 w 1054100"/>
              <a:gd name="connsiteY9" fmla="*/ 444509 h 1625609"/>
              <a:gd name="connsiteX10" fmla="*/ 654050 w 1054100"/>
              <a:gd name="connsiteY10" fmla="*/ 546109 h 1625609"/>
              <a:gd name="connsiteX11" fmla="*/ 857250 w 1054100"/>
              <a:gd name="connsiteY11" fmla="*/ 609609 h 1625609"/>
              <a:gd name="connsiteX12" fmla="*/ 958850 w 1054100"/>
              <a:gd name="connsiteY12" fmla="*/ 666759 h 1625609"/>
              <a:gd name="connsiteX13" fmla="*/ 1028700 w 1054100"/>
              <a:gd name="connsiteY13" fmla="*/ 749309 h 1625609"/>
              <a:gd name="connsiteX14" fmla="*/ 1041400 w 1054100"/>
              <a:gd name="connsiteY14" fmla="*/ 825509 h 1625609"/>
              <a:gd name="connsiteX15" fmla="*/ 1054100 w 1054100"/>
              <a:gd name="connsiteY15" fmla="*/ 965209 h 1625609"/>
              <a:gd name="connsiteX16" fmla="*/ 1047750 w 1054100"/>
              <a:gd name="connsiteY16" fmla="*/ 1047759 h 1625609"/>
              <a:gd name="connsiteX17" fmla="*/ 1028700 w 1054100"/>
              <a:gd name="connsiteY17" fmla="*/ 1257309 h 1625609"/>
              <a:gd name="connsiteX18" fmla="*/ 965200 w 1054100"/>
              <a:gd name="connsiteY18" fmla="*/ 1435109 h 1625609"/>
              <a:gd name="connsiteX19" fmla="*/ 908050 w 1054100"/>
              <a:gd name="connsiteY19" fmla="*/ 1574809 h 1625609"/>
              <a:gd name="connsiteX20" fmla="*/ 889000 w 1054100"/>
              <a:gd name="connsiteY20" fmla="*/ 1625609 h 1625609"/>
              <a:gd name="connsiteX0" fmla="*/ 0 w 1054100"/>
              <a:gd name="connsiteY0" fmla="*/ 6359 h 1623148"/>
              <a:gd name="connsiteX1" fmla="*/ 158750 w 1054100"/>
              <a:gd name="connsiteY1" fmla="*/ 12709 h 1623148"/>
              <a:gd name="connsiteX2" fmla="*/ 171450 w 1054100"/>
              <a:gd name="connsiteY2" fmla="*/ 31759 h 1623148"/>
              <a:gd name="connsiteX3" fmla="*/ 190500 w 1054100"/>
              <a:gd name="connsiteY3" fmla="*/ 63509 h 1623148"/>
              <a:gd name="connsiteX4" fmla="*/ 215900 w 1054100"/>
              <a:gd name="connsiteY4" fmla="*/ 88909 h 1623148"/>
              <a:gd name="connsiteX5" fmla="*/ 228600 w 1054100"/>
              <a:gd name="connsiteY5" fmla="*/ 114309 h 1623148"/>
              <a:gd name="connsiteX6" fmla="*/ 254000 w 1054100"/>
              <a:gd name="connsiteY6" fmla="*/ 158759 h 1623148"/>
              <a:gd name="connsiteX7" fmla="*/ 266700 w 1054100"/>
              <a:gd name="connsiteY7" fmla="*/ 215909 h 1623148"/>
              <a:gd name="connsiteX8" fmla="*/ 292100 w 1054100"/>
              <a:gd name="connsiteY8" fmla="*/ 254009 h 1623148"/>
              <a:gd name="connsiteX9" fmla="*/ 488950 w 1054100"/>
              <a:gd name="connsiteY9" fmla="*/ 444509 h 1623148"/>
              <a:gd name="connsiteX10" fmla="*/ 654050 w 1054100"/>
              <a:gd name="connsiteY10" fmla="*/ 546109 h 1623148"/>
              <a:gd name="connsiteX11" fmla="*/ 857250 w 1054100"/>
              <a:gd name="connsiteY11" fmla="*/ 609609 h 1623148"/>
              <a:gd name="connsiteX12" fmla="*/ 958850 w 1054100"/>
              <a:gd name="connsiteY12" fmla="*/ 666759 h 1623148"/>
              <a:gd name="connsiteX13" fmla="*/ 1028700 w 1054100"/>
              <a:gd name="connsiteY13" fmla="*/ 749309 h 1623148"/>
              <a:gd name="connsiteX14" fmla="*/ 1041400 w 1054100"/>
              <a:gd name="connsiteY14" fmla="*/ 825509 h 1623148"/>
              <a:gd name="connsiteX15" fmla="*/ 1054100 w 1054100"/>
              <a:gd name="connsiteY15" fmla="*/ 965209 h 1623148"/>
              <a:gd name="connsiteX16" fmla="*/ 1047750 w 1054100"/>
              <a:gd name="connsiteY16" fmla="*/ 1047759 h 1623148"/>
              <a:gd name="connsiteX17" fmla="*/ 1028700 w 1054100"/>
              <a:gd name="connsiteY17" fmla="*/ 1257309 h 1623148"/>
              <a:gd name="connsiteX18" fmla="*/ 965200 w 1054100"/>
              <a:gd name="connsiteY18" fmla="*/ 1435109 h 1623148"/>
              <a:gd name="connsiteX19" fmla="*/ 908050 w 1054100"/>
              <a:gd name="connsiteY19" fmla="*/ 1574809 h 1623148"/>
              <a:gd name="connsiteX20" fmla="*/ 881856 w 1054100"/>
              <a:gd name="connsiteY20" fmla="*/ 1623148 h 1623148"/>
              <a:gd name="connsiteX0" fmla="*/ 0 w 1054100"/>
              <a:gd name="connsiteY0" fmla="*/ 6359 h 1896320"/>
              <a:gd name="connsiteX1" fmla="*/ 158750 w 1054100"/>
              <a:gd name="connsiteY1" fmla="*/ 12709 h 1896320"/>
              <a:gd name="connsiteX2" fmla="*/ 171450 w 1054100"/>
              <a:gd name="connsiteY2" fmla="*/ 31759 h 1896320"/>
              <a:gd name="connsiteX3" fmla="*/ 190500 w 1054100"/>
              <a:gd name="connsiteY3" fmla="*/ 63509 h 1896320"/>
              <a:gd name="connsiteX4" fmla="*/ 215900 w 1054100"/>
              <a:gd name="connsiteY4" fmla="*/ 88909 h 1896320"/>
              <a:gd name="connsiteX5" fmla="*/ 228600 w 1054100"/>
              <a:gd name="connsiteY5" fmla="*/ 114309 h 1896320"/>
              <a:gd name="connsiteX6" fmla="*/ 254000 w 1054100"/>
              <a:gd name="connsiteY6" fmla="*/ 158759 h 1896320"/>
              <a:gd name="connsiteX7" fmla="*/ 266700 w 1054100"/>
              <a:gd name="connsiteY7" fmla="*/ 215909 h 1896320"/>
              <a:gd name="connsiteX8" fmla="*/ 292100 w 1054100"/>
              <a:gd name="connsiteY8" fmla="*/ 254009 h 1896320"/>
              <a:gd name="connsiteX9" fmla="*/ 488950 w 1054100"/>
              <a:gd name="connsiteY9" fmla="*/ 444509 h 1896320"/>
              <a:gd name="connsiteX10" fmla="*/ 654050 w 1054100"/>
              <a:gd name="connsiteY10" fmla="*/ 546109 h 1896320"/>
              <a:gd name="connsiteX11" fmla="*/ 857250 w 1054100"/>
              <a:gd name="connsiteY11" fmla="*/ 609609 h 1896320"/>
              <a:gd name="connsiteX12" fmla="*/ 958850 w 1054100"/>
              <a:gd name="connsiteY12" fmla="*/ 666759 h 1896320"/>
              <a:gd name="connsiteX13" fmla="*/ 1028700 w 1054100"/>
              <a:gd name="connsiteY13" fmla="*/ 749309 h 1896320"/>
              <a:gd name="connsiteX14" fmla="*/ 1041400 w 1054100"/>
              <a:gd name="connsiteY14" fmla="*/ 825509 h 1896320"/>
              <a:gd name="connsiteX15" fmla="*/ 1054100 w 1054100"/>
              <a:gd name="connsiteY15" fmla="*/ 965209 h 1896320"/>
              <a:gd name="connsiteX16" fmla="*/ 1047750 w 1054100"/>
              <a:gd name="connsiteY16" fmla="*/ 1047759 h 1896320"/>
              <a:gd name="connsiteX17" fmla="*/ 1028700 w 1054100"/>
              <a:gd name="connsiteY17" fmla="*/ 1257309 h 1896320"/>
              <a:gd name="connsiteX18" fmla="*/ 965200 w 1054100"/>
              <a:gd name="connsiteY18" fmla="*/ 1435109 h 1896320"/>
              <a:gd name="connsiteX19" fmla="*/ 908050 w 1054100"/>
              <a:gd name="connsiteY19" fmla="*/ 1574809 h 1896320"/>
              <a:gd name="connsiteX20" fmla="*/ 872331 w 1054100"/>
              <a:gd name="connsiteY20" fmla="*/ 1896320 h 1896320"/>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08050 w 1054100"/>
              <a:gd name="connsiteY19" fmla="*/ 1574809 h 2233479"/>
              <a:gd name="connsiteX20" fmla="*/ 927100 w 1054100"/>
              <a:gd name="connsiteY20" fmla="*/ 2233479 h 2233479"/>
              <a:gd name="connsiteX0" fmla="*/ 0 w 1054100"/>
              <a:gd name="connsiteY0" fmla="*/ 6359 h 2233479"/>
              <a:gd name="connsiteX1" fmla="*/ 158750 w 1054100"/>
              <a:gd name="connsiteY1" fmla="*/ 12709 h 2233479"/>
              <a:gd name="connsiteX2" fmla="*/ 171450 w 1054100"/>
              <a:gd name="connsiteY2" fmla="*/ 31759 h 2233479"/>
              <a:gd name="connsiteX3" fmla="*/ 190500 w 1054100"/>
              <a:gd name="connsiteY3" fmla="*/ 63509 h 2233479"/>
              <a:gd name="connsiteX4" fmla="*/ 215900 w 1054100"/>
              <a:gd name="connsiteY4" fmla="*/ 88909 h 2233479"/>
              <a:gd name="connsiteX5" fmla="*/ 228600 w 1054100"/>
              <a:gd name="connsiteY5" fmla="*/ 114309 h 2233479"/>
              <a:gd name="connsiteX6" fmla="*/ 254000 w 1054100"/>
              <a:gd name="connsiteY6" fmla="*/ 158759 h 2233479"/>
              <a:gd name="connsiteX7" fmla="*/ 266700 w 1054100"/>
              <a:gd name="connsiteY7" fmla="*/ 215909 h 2233479"/>
              <a:gd name="connsiteX8" fmla="*/ 292100 w 1054100"/>
              <a:gd name="connsiteY8" fmla="*/ 254009 h 2233479"/>
              <a:gd name="connsiteX9" fmla="*/ 488950 w 1054100"/>
              <a:gd name="connsiteY9" fmla="*/ 444509 h 2233479"/>
              <a:gd name="connsiteX10" fmla="*/ 654050 w 1054100"/>
              <a:gd name="connsiteY10" fmla="*/ 546109 h 2233479"/>
              <a:gd name="connsiteX11" fmla="*/ 857250 w 1054100"/>
              <a:gd name="connsiteY11" fmla="*/ 609609 h 2233479"/>
              <a:gd name="connsiteX12" fmla="*/ 958850 w 1054100"/>
              <a:gd name="connsiteY12" fmla="*/ 666759 h 2233479"/>
              <a:gd name="connsiteX13" fmla="*/ 1028700 w 1054100"/>
              <a:gd name="connsiteY13" fmla="*/ 749309 h 2233479"/>
              <a:gd name="connsiteX14" fmla="*/ 1041400 w 1054100"/>
              <a:gd name="connsiteY14" fmla="*/ 825509 h 2233479"/>
              <a:gd name="connsiteX15" fmla="*/ 1054100 w 1054100"/>
              <a:gd name="connsiteY15" fmla="*/ 965209 h 2233479"/>
              <a:gd name="connsiteX16" fmla="*/ 1047750 w 1054100"/>
              <a:gd name="connsiteY16" fmla="*/ 1047759 h 2233479"/>
              <a:gd name="connsiteX17" fmla="*/ 1028700 w 1054100"/>
              <a:gd name="connsiteY17" fmla="*/ 1257309 h 2233479"/>
              <a:gd name="connsiteX18" fmla="*/ 965200 w 1054100"/>
              <a:gd name="connsiteY18" fmla="*/ 1435109 h 2233479"/>
              <a:gd name="connsiteX19" fmla="*/ 929481 w 1054100"/>
              <a:gd name="connsiteY19" fmla="*/ 1560042 h 2233479"/>
              <a:gd name="connsiteX20" fmla="*/ 927100 w 1054100"/>
              <a:gd name="connsiteY20" fmla="*/ 2233479 h 223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4100" h="2233479">
                <a:moveTo>
                  <a:pt x="0" y="6359"/>
                </a:moveTo>
                <a:cubicBezTo>
                  <a:pt x="59585" y="1776"/>
                  <a:pt x="100711" y="-8019"/>
                  <a:pt x="158750" y="12709"/>
                </a:cubicBezTo>
                <a:cubicBezTo>
                  <a:pt x="165937" y="15276"/>
                  <a:pt x="167405" y="25287"/>
                  <a:pt x="171450" y="31759"/>
                </a:cubicBezTo>
                <a:cubicBezTo>
                  <a:pt x="177991" y="42225"/>
                  <a:pt x="182923" y="53767"/>
                  <a:pt x="190500" y="63509"/>
                </a:cubicBezTo>
                <a:cubicBezTo>
                  <a:pt x="197851" y="72960"/>
                  <a:pt x="208716" y="79330"/>
                  <a:pt x="215900" y="88909"/>
                </a:cubicBezTo>
                <a:cubicBezTo>
                  <a:pt x="221580" y="96482"/>
                  <a:pt x="224067" y="105999"/>
                  <a:pt x="228600" y="114309"/>
                </a:cubicBezTo>
                <a:cubicBezTo>
                  <a:pt x="236772" y="129290"/>
                  <a:pt x="245533" y="143942"/>
                  <a:pt x="254000" y="158759"/>
                </a:cubicBezTo>
                <a:cubicBezTo>
                  <a:pt x="258233" y="177809"/>
                  <a:pt x="259452" y="197790"/>
                  <a:pt x="266700" y="215909"/>
                </a:cubicBezTo>
                <a:cubicBezTo>
                  <a:pt x="272369" y="230081"/>
                  <a:pt x="281460" y="243065"/>
                  <a:pt x="292100" y="254009"/>
                </a:cubicBezTo>
                <a:cubicBezTo>
                  <a:pt x="355751" y="319479"/>
                  <a:pt x="423505" y="380832"/>
                  <a:pt x="488950" y="444509"/>
                </a:cubicBezTo>
                <a:cubicBezTo>
                  <a:pt x="557940" y="511635"/>
                  <a:pt x="517777" y="486282"/>
                  <a:pt x="654050" y="546109"/>
                </a:cubicBezTo>
                <a:cubicBezTo>
                  <a:pt x="774414" y="598952"/>
                  <a:pt x="758064" y="591575"/>
                  <a:pt x="857250" y="609609"/>
                </a:cubicBezTo>
                <a:cubicBezTo>
                  <a:pt x="891117" y="628659"/>
                  <a:pt x="928727" y="642214"/>
                  <a:pt x="958850" y="666759"/>
                </a:cubicBezTo>
                <a:cubicBezTo>
                  <a:pt x="986794" y="689528"/>
                  <a:pt x="1012070" y="717329"/>
                  <a:pt x="1028700" y="749309"/>
                </a:cubicBezTo>
                <a:cubicBezTo>
                  <a:pt x="1040580" y="772155"/>
                  <a:pt x="1037921" y="799995"/>
                  <a:pt x="1041400" y="825509"/>
                </a:cubicBezTo>
                <a:cubicBezTo>
                  <a:pt x="1045208" y="853437"/>
                  <a:pt x="1052068" y="940820"/>
                  <a:pt x="1054100" y="965209"/>
                </a:cubicBezTo>
                <a:cubicBezTo>
                  <a:pt x="1051983" y="992726"/>
                  <a:pt x="1049649" y="1020226"/>
                  <a:pt x="1047750" y="1047759"/>
                </a:cubicBezTo>
                <a:cubicBezTo>
                  <a:pt x="1043038" y="1116090"/>
                  <a:pt x="1041203" y="1189792"/>
                  <a:pt x="1028700" y="1257309"/>
                </a:cubicBezTo>
                <a:cubicBezTo>
                  <a:pt x="1020267" y="1302847"/>
                  <a:pt x="981736" y="1384654"/>
                  <a:pt x="965200" y="1435109"/>
                </a:cubicBezTo>
                <a:cubicBezTo>
                  <a:pt x="948664" y="1485564"/>
                  <a:pt x="939246" y="1528750"/>
                  <a:pt x="929481" y="1560042"/>
                </a:cubicBezTo>
                <a:cubicBezTo>
                  <a:pt x="893632" y="1674920"/>
                  <a:pt x="935674" y="2217556"/>
                  <a:pt x="927100" y="2233479"/>
                </a:cubicBezTo>
              </a:path>
            </a:pathLst>
          </a:custGeom>
          <a:noFill/>
          <a:ln w="139700">
            <a:solidFill>
              <a:srgbClr val="0077BA">
                <a:alpha val="50196"/>
              </a:srgb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nvGrpSpPr>
          <p:cNvPr id="192" name="Group 191">
            <a:extLst>
              <a:ext uri="{FF2B5EF4-FFF2-40B4-BE49-F238E27FC236}">
                <a16:creationId xmlns:a16="http://schemas.microsoft.com/office/drawing/2014/main" id="{9DE90EB4-69DF-443D-95B0-3F1E08BEBB00}"/>
              </a:ext>
            </a:extLst>
          </p:cNvPr>
          <p:cNvGrpSpPr/>
          <p:nvPr/>
        </p:nvGrpSpPr>
        <p:grpSpPr>
          <a:xfrm>
            <a:off x="648381" y="7653641"/>
            <a:ext cx="3558299" cy="516146"/>
            <a:chOff x="642019" y="9286875"/>
            <a:chExt cx="3558299" cy="516146"/>
          </a:xfrm>
        </p:grpSpPr>
        <p:sp>
          <p:nvSpPr>
            <p:cNvPr id="193" name="TextBox 192">
              <a:extLst>
                <a:ext uri="{FF2B5EF4-FFF2-40B4-BE49-F238E27FC236}">
                  <a16:creationId xmlns:a16="http://schemas.microsoft.com/office/drawing/2014/main" id="{09B2AC5D-981D-4296-B53D-A8723CB44DF9}"/>
                </a:ext>
              </a:extLst>
            </p:cNvPr>
            <p:cNvSpPr txBox="1"/>
            <p:nvPr/>
          </p:nvSpPr>
          <p:spPr>
            <a:xfrm>
              <a:off x="1276778" y="9307401"/>
              <a:ext cx="2923540"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Panoramapiste</a:t>
              </a:r>
            </a:p>
          </p:txBody>
        </p:sp>
        <p:grpSp>
          <p:nvGrpSpPr>
            <p:cNvPr id="194" name="Group 193">
              <a:extLst>
                <a:ext uri="{FF2B5EF4-FFF2-40B4-BE49-F238E27FC236}">
                  <a16:creationId xmlns:a16="http://schemas.microsoft.com/office/drawing/2014/main" id="{2B3BD4A7-F07D-4A7F-B96F-CA3A95276349}"/>
                </a:ext>
              </a:extLst>
            </p:cNvPr>
            <p:cNvGrpSpPr/>
            <p:nvPr/>
          </p:nvGrpSpPr>
          <p:grpSpPr>
            <a:xfrm>
              <a:off x="642019" y="9286875"/>
              <a:ext cx="708663" cy="516146"/>
              <a:chOff x="642019" y="9286875"/>
              <a:chExt cx="708663" cy="516146"/>
            </a:xfrm>
          </p:grpSpPr>
          <p:sp>
            <p:nvSpPr>
              <p:cNvPr id="195" name="Oval 194">
                <a:extLst>
                  <a:ext uri="{FF2B5EF4-FFF2-40B4-BE49-F238E27FC236}">
                    <a16:creationId xmlns:a16="http://schemas.microsoft.com/office/drawing/2014/main" id="{409A73AF-5051-4270-BC69-57886D8956B1}"/>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196" name="TextBox 195">
                <a:extLst>
                  <a:ext uri="{FF2B5EF4-FFF2-40B4-BE49-F238E27FC236}">
                    <a16:creationId xmlns:a16="http://schemas.microsoft.com/office/drawing/2014/main" id="{BBEFE40D-F567-4CAC-862C-4C0BD4CD2AF9}"/>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69</a:t>
                </a:r>
              </a:p>
            </p:txBody>
          </p:sp>
        </p:grpSp>
      </p:grpSp>
      <p:grpSp>
        <p:nvGrpSpPr>
          <p:cNvPr id="197" name="Group 196">
            <a:extLst>
              <a:ext uri="{FF2B5EF4-FFF2-40B4-BE49-F238E27FC236}">
                <a16:creationId xmlns:a16="http://schemas.microsoft.com/office/drawing/2014/main" id="{FF698E0C-2BDF-49DA-B1CE-F20864EF6295}"/>
              </a:ext>
            </a:extLst>
          </p:cNvPr>
          <p:cNvGrpSpPr/>
          <p:nvPr/>
        </p:nvGrpSpPr>
        <p:grpSpPr>
          <a:xfrm>
            <a:off x="649017" y="8262935"/>
            <a:ext cx="3558299" cy="516146"/>
            <a:chOff x="642019" y="9286875"/>
            <a:chExt cx="3558299" cy="516146"/>
          </a:xfrm>
        </p:grpSpPr>
        <p:sp>
          <p:nvSpPr>
            <p:cNvPr id="198" name="TextBox 197">
              <a:extLst>
                <a:ext uri="{FF2B5EF4-FFF2-40B4-BE49-F238E27FC236}">
                  <a16:creationId xmlns:a16="http://schemas.microsoft.com/office/drawing/2014/main" id="{4BA3A117-E9DD-42EC-8ACD-AF2294A27CB7}"/>
                </a:ext>
              </a:extLst>
            </p:cNvPr>
            <p:cNvSpPr txBox="1"/>
            <p:nvPr/>
          </p:nvSpPr>
          <p:spPr>
            <a:xfrm>
              <a:off x="1276778" y="9307401"/>
              <a:ext cx="2923540" cy="461665"/>
            </a:xfrm>
            <a:prstGeom prst="rect">
              <a:avLst/>
            </a:prstGeom>
            <a:noFill/>
          </p:spPr>
          <p:txBody>
            <a:bodyPr wrap="square" rtlCol="0">
              <a:spAutoFit/>
            </a:bodyPr>
            <a:lstStyle/>
            <a:p>
              <a:r>
                <a:rPr lang="de-CH" sz="2400" dirty="0" err="1">
                  <a:solidFill>
                    <a:srgbClr val="00112E"/>
                  </a:solidFill>
                  <a:latin typeface="Artifakt Element Black" panose="020B0A03050000020004" pitchFamily="34" charset="0"/>
                  <a:ea typeface="Artifakt Element Black" panose="020B0A03050000020004" pitchFamily="34" charset="0"/>
                </a:rPr>
                <a:t>Rauberstein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grpSp>
          <p:nvGrpSpPr>
            <p:cNvPr id="199" name="Group 198">
              <a:extLst>
                <a:ext uri="{FF2B5EF4-FFF2-40B4-BE49-F238E27FC236}">
                  <a16:creationId xmlns:a16="http://schemas.microsoft.com/office/drawing/2014/main" id="{2D09E98C-0A18-485F-AFEA-E73F8CD97E22}"/>
                </a:ext>
              </a:extLst>
            </p:cNvPr>
            <p:cNvGrpSpPr/>
            <p:nvPr/>
          </p:nvGrpSpPr>
          <p:grpSpPr>
            <a:xfrm>
              <a:off x="642019" y="9286875"/>
              <a:ext cx="708663" cy="516146"/>
              <a:chOff x="642019" y="9286875"/>
              <a:chExt cx="708663" cy="516146"/>
            </a:xfrm>
          </p:grpSpPr>
          <p:sp>
            <p:nvSpPr>
              <p:cNvPr id="200" name="Oval 199">
                <a:extLst>
                  <a:ext uri="{FF2B5EF4-FFF2-40B4-BE49-F238E27FC236}">
                    <a16:creationId xmlns:a16="http://schemas.microsoft.com/office/drawing/2014/main" id="{8D505B08-E943-4365-9E40-FEBCC52E5BC5}"/>
                  </a:ext>
                </a:extLst>
              </p:cNvPr>
              <p:cNvSpPr/>
              <p:nvPr/>
            </p:nvSpPr>
            <p:spPr>
              <a:xfrm>
                <a:off x="719931" y="9286875"/>
                <a:ext cx="531222" cy="516146"/>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201" name="TextBox 200">
                <a:extLst>
                  <a:ext uri="{FF2B5EF4-FFF2-40B4-BE49-F238E27FC236}">
                    <a16:creationId xmlns:a16="http://schemas.microsoft.com/office/drawing/2014/main" id="{E3B4EF0A-2C8B-4B58-A683-CD9537B7169A}"/>
                  </a:ext>
                </a:extLst>
              </p:cNvPr>
              <p:cNvSpPr txBox="1"/>
              <p:nvPr/>
            </p:nvSpPr>
            <p:spPr>
              <a:xfrm>
                <a:off x="642019" y="9321853"/>
                <a:ext cx="708663" cy="461665"/>
              </a:xfrm>
              <a:prstGeom prst="rect">
                <a:avLst/>
              </a:prstGeom>
              <a:noFill/>
            </p:spPr>
            <p:txBody>
              <a:bodyPr wrap="square" rtlCol="0">
                <a:spAutoFit/>
              </a:bodyPr>
              <a:lstStyle/>
              <a:p>
                <a:pPr algn="ctr"/>
                <a:r>
                  <a:rPr lang="de-CH" sz="2400" dirty="0">
                    <a:solidFill>
                      <a:schemeClr val="bg1"/>
                    </a:solidFill>
                    <a:latin typeface="Artifakt Element Black" panose="020B0A03050000020004" pitchFamily="34" charset="0"/>
                    <a:ea typeface="Artifakt Element Black" panose="020B0A03050000020004" pitchFamily="34" charset="0"/>
                  </a:rPr>
                  <a:t>42</a:t>
                </a:r>
              </a:p>
            </p:txBody>
          </p:sp>
        </p:grpSp>
      </p:grpSp>
      <p:grpSp>
        <p:nvGrpSpPr>
          <p:cNvPr id="202" name="Group 201">
            <a:extLst>
              <a:ext uri="{FF2B5EF4-FFF2-40B4-BE49-F238E27FC236}">
                <a16:creationId xmlns:a16="http://schemas.microsoft.com/office/drawing/2014/main" id="{26951561-B07A-4703-8171-4FA4C2E00482}"/>
              </a:ext>
            </a:extLst>
          </p:cNvPr>
          <p:cNvGrpSpPr/>
          <p:nvPr/>
        </p:nvGrpSpPr>
        <p:grpSpPr>
          <a:xfrm>
            <a:off x="752659" y="8895433"/>
            <a:ext cx="438362" cy="322071"/>
            <a:chOff x="1008042" y="10880929"/>
            <a:chExt cx="628360" cy="461665"/>
          </a:xfrm>
        </p:grpSpPr>
        <p:sp>
          <p:nvSpPr>
            <p:cNvPr id="203" name="Rectangle: Rounded Corners 202">
              <a:extLst>
                <a:ext uri="{FF2B5EF4-FFF2-40B4-BE49-F238E27FC236}">
                  <a16:creationId xmlns:a16="http://schemas.microsoft.com/office/drawing/2014/main" id="{CD1AF79D-F37D-412E-8CD6-D0617F075F42}"/>
                </a:ext>
              </a:extLst>
            </p:cNvPr>
            <p:cNvSpPr/>
            <p:nvPr/>
          </p:nvSpPr>
          <p:spPr>
            <a:xfrm>
              <a:off x="1008042" y="10880929"/>
              <a:ext cx="628360" cy="461665"/>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04" name="Graphic 203" descr="Ski Gondola with solid fill">
              <a:extLst>
                <a:ext uri="{FF2B5EF4-FFF2-40B4-BE49-F238E27FC236}">
                  <a16:creationId xmlns:a16="http://schemas.microsoft.com/office/drawing/2014/main" id="{4E4DE428-5783-4465-8AC3-93DB513D605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113" y="10889384"/>
              <a:ext cx="505651" cy="438436"/>
            </a:xfrm>
            <a:prstGeom prst="rect">
              <a:avLst/>
            </a:prstGeom>
          </p:spPr>
        </p:pic>
      </p:grpSp>
      <p:sp>
        <p:nvSpPr>
          <p:cNvPr id="206" name="TextBox 205">
            <a:extLst>
              <a:ext uri="{FF2B5EF4-FFF2-40B4-BE49-F238E27FC236}">
                <a16:creationId xmlns:a16="http://schemas.microsoft.com/office/drawing/2014/main" id="{A3401652-EB17-42B0-8A79-920621EF4951}"/>
              </a:ext>
            </a:extLst>
          </p:cNvPr>
          <p:cNvSpPr txBox="1"/>
          <p:nvPr/>
        </p:nvSpPr>
        <p:spPr>
          <a:xfrm>
            <a:off x="1293821" y="8846552"/>
            <a:ext cx="4953912"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Sesselbahn </a:t>
            </a:r>
            <a:r>
              <a:rPr lang="de-CH" sz="2400" dirty="0" err="1">
                <a:solidFill>
                  <a:srgbClr val="00112E"/>
                </a:solidFill>
                <a:latin typeface="Artifakt Element Black" panose="020B0A03050000020004" pitchFamily="34" charset="0"/>
                <a:ea typeface="Artifakt Element Black" panose="020B0A03050000020004" pitchFamily="34" charset="0"/>
              </a:rPr>
              <a:t>Stockerhorn</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pic>
        <p:nvPicPr>
          <p:cNvPr id="133" name="Graphic 132" descr="Target with solid fill">
            <a:extLst>
              <a:ext uri="{FF2B5EF4-FFF2-40B4-BE49-F238E27FC236}">
                <a16:creationId xmlns:a16="http://schemas.microsoft.com/office/drawing/2014/main" id="{139BB91A-363F-4A37-AABB-7135F0A63E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42663" y="5684075"/>
            <a:ext cx="683593" cy="683593"/>
          </a:xfrm>
          <a:prstGeom prst="rect">
            <a:avLst/>
          </a:prstGeom>
        </p:spPr>
      </p:pic>
      <p:sp>
        <p:nvSpPr>
          <p:cNvPr id="135" name="Rectangle 134">
            <a:hlinkClick r:id="rId24" action="ppaction://hlinksldjump"/>
            <a:extLst>
              <a:ext uri="{FF2B5EF4-FFF2-40B4-BE49-F238E27FC236}">
                <a16:creationId xmlns:a16="http://schemas.microsoft.com/office/drawing/2014/main" id="{241BC7BC-1C3D-4EA9-AA1B-988D73B07EA4}"/>
              </a:ext>
            </a:extLst>
          </p:cNvPr>
          <p:cNvSpPr/>
          <p:nvPr/>
        </p:nvSpPr>
        <p:spPr>
          <a:xfrm>
            <a:off x="4605601" y="4495490"/>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Rectangle 135">
            <a:hlinkClick r:id="rId25" action="ppaction://hlinksldjump"/>
            <a:extLst>
              <a:ext uri="{FF2B5EF4-FFF2-40B4-BE49-F238E27FC236}">
                <a16:creationId xmlns:a16="http://schemas.microsoft.com/office/drawing/2014/main" id="{F7DFD703-C33A-4338-B37A-46642F118D75}"/>
              </a:ext>
            </a:extLst>
          </p:cNvPr>
          <p:cNvSpPr/>
          <p:nvPr/>
        </p:nvSpPr>
        <p:spPr>
          <a:xfrm>
            <a:off x="1538290" y="6028726"/>
            <a:ext cx="491443"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Rectangle 136">
            <a:hlinkClick r:id="rId26" action="ppaction://hlinksldjump"/>
            <a:extLst>
              <a:ext uri="{FF2B5EF4-FFF2-40B4-BE49-F238E27FC236}">
                <a16:creationId xmlns:a16="http://schemas.microsoft.com/office/drawing/2014/main" id="{9EFD4AFC-0535-4AA1-8FB3-B0A3B10E93C6}"/>
              </a:ext>
            </a:extLst>
          </p:cNvPr>
          <p:cNvSpPr/>
          <p:nvPr/>
        </p:nvSpPr>
        <p:spPr>
          <a:xfrm>
            <a:off x="3366759" y="6029484"/>
            <a:ext cx="622774" cy="40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037697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037E-7 -0.00039 L 0.26528 0.00104 " pathEditMode="relative" rAng="0" ptsTypes="AA">
                                      <p:cBhvr>
                                        <p:cTn id="6" dur="2000" fill="hold"/>
                                        <p:tgtEl>
                                          <p:spTgt spid="176"/>
                                        </p:tgtEl>
                                        <p:attrNameLst>
                                          <p:attrName>ppt_x</p:attrName>
                                          <p:attrName>ppt_y</p:attrName>
                                        </p:attrNameLst>
                                      </p:cBhvr>
                                      <p:rCtr x="13264" y="65"/>
                                    </p:animMotion>
                                  </p:childTnLst>
                                </p:cTn>
                              </p:par>
                              <p:par>
                                <p:cTn id="7" presetID="42" presetClass="path" presetSubtype="0" accel="50000" decel="50000" fill="hold" grpId="0" nodeType="withEffect">
                                  <p:stCondLst>
                                    <p:cond delay="0"/>
                                  </p:stCondLst>
                                  <p:childTnLst>
                                    <p:animMotion origin="layout" path="M 2.96296E-6 -2.08333E-6 L 0.26365 0.0013 " pathEditMode="relative" rAng="0" ptsTypes="AA">
                                      <p:cBhvr>
                                        <p:cTn id="8" dur="2000" fill="hold"/>
                                        <p:tgtEl>
                                          <p:spTgt spid="177"/>
                                        </p:tgtEl>
                                        <p:attrNameLst>
                                          <p:attrName>ppt_x</p:attrName>
                                          <p:attrName>ppt_y</p:attrName>
                                        </p:attrNameLst>
                                      </p:cBhvr>
                                      <p:rCtr x="13171" y="65"/>
                                    </p:animMotion>
                                  </p:childTnLst>
                                </p:cTn>
                              </p:par>
                              <p:par>
                                <p:cTn id="9" presetID="42" presetClass="path" presetSubtype="0" accel="50000" decel="50000" fill="hold" grpId="0" nodeType="withEffect">
                                  <p:stCondLst>
                                    <p:cond delay="0"/>
                                  </p:stCondLst>
                                  <p:childTnLst>
                                    <p:animMotion origin="layout" path="M -2.22222E-6 -2.70833E-6 L 0.29838 0.00117 " pathEditMode="relative" rAng="0" ptsTypes="AA">
                                      <p:cBhvr>
                                        <p:cTn id="10" dur="2000" fill="hold"/>
                                        <p:tgtEl>
                                          <p:spTgt spid="167"/>
                                        </p:tgtEl>
                                        <p:attrNameLst>
                                          <p:attrName>ppt_x</p:attrName>
                                          <p:attrName>ppt_y</p:attrName>
                                        </p:attrNameLst>
                                      </p:cBhvr>
                                      <p:rCtr x="14907" y="52"/>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78"/>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0"/>
                                        </p:tgtEl>
                                        <p:attrNameLst>
                                          <p:attrName>style.visibility</p:attrName>
                                        </p:attrNameLst>
                                      </p:cBhvr>
                                      <p:to>
                                        <p:strVal val="visible"/>
                                      </p:to>
                                    </p:set>
                                  </p:childTnLst>
                                </p:cTn>
                              </p:par>
                            </p:childTnLst>
                          </p:cTn>
                        </p:par>
                      </p:childTnLst>
                    </p:cTn>
                  </p:par>
                </p:childTnLst>
              </p:cTn>
              <p:nextCondLst>
                <p:cond evt="onClick" delay="0">
                  <p:tgtEl>
                    <p:spTgt spid="177"/>
                  </p:tgtEl>
                </p:cond>
              </p:nextCondLst>
            </p:seq>
            <p:seq concurrent="1" nextAc="seek">
              <p:cTn id="20" restart="whenNotActive" fill="hold" evtFilter="cancelBubble" nodeType="interactiveSeq">
                <p:stCondLst>
                  <p:cond evt="onClick" delay="0">
                    <p:tgtEl>
                      <p:spTgt spid="185"/>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48148E-6 -0.00039 L 0.26528 0.00104 " pathEditMode="relative" rAng="0" ptsTypes="AA">
                                      <p:cBhvr>
                                        <p:cTn id="24" dur="2000" fill="hold"/>
                                        <p:tgtEl>
                                          <p:spTgt spid="184"/>
                                        </p:tgtEl>
                                        <p:attrNameLst>
                                          <p:attrName>ppt_x</p:attrName>
                                          <p:attrName>ppt_y</p:attrName>
                                        </p:attrNameLst>
                                      </p:cBhvr>
                                      <p:rCtr x="13264" y="65"/>
                                    </p:animMotion>
                                  </p:childTnLst>
                                </p:cTn>
                              </p:par>
                              <p:par>
                                <p:cTn id="25" presetID="42" presetClass="path" presetSubtype="0" accel="50000" decel="50000" fill="hold" grpId="0" nodeType="withEffect">
                                  <p:stCondLst>
                                    <p:cond delay="0"/>
                                  </p:stCondLst>
                                  <p:childTnLst>
                                    <p:animMotion origin="layout" path="M 1.85185E-6 -4.79167E-6 L 0.26366 0.00131 " pathEditMode="relative" rAng="0" ptsTypes="AA">
                                      <p:cBhvr>
                                        <p:cTn id="26" dur="2000" fill="hold"/>
                                        <p:tgtEl>
                                          <p:spTgt spid="185"/>
                                        </p:tgtEl>
                                        <p:attrNameLst>
                                          <p:attrName>ppt_x</p:attrName>
                                          <p:attrName>ppt_y</p:attrName>
                                        </p:attrNameLst>
                                      </p:cBhvr>
                                      <p:rCtr x="13171" y="65"/>
                                    </p:animMotion>
                                  </p:childTnLst>
                                </p:cTn>
                              </p:par>
                              <p:par>
                                <p:cTn id="27" presetID="42" presetClass="path" presetSubtype="0" accel="50000" decel="50000" fill="hold" grpId="0" nodeType="withEffect">
                                  <p:stCondLst>
                                    <p:cond delay="0"/>
                                  </p:stCondLst>
                                  <p:childTnLst>
                                    <p:animMotion origin="layout" path="M -1.11111E-6 -2.70833E-6 L 0.29838 0.00117 " pathEditMode="relative" rAng="0" ptsTypes="AA">
                                      <p:cBhvr>
                                        <p:cTn id="28" dur="2000" fill="hold"/>
                                        <p:tgtEl>
                                          <p:spTgt spid="182"/>
                                        </p:tgtEl>
                                        <p:attrNameLst>
                                          <p:attrName>ppt_x</p:attrName>
                                          <p:attrName>ppt_y</p:attrName>
                                        </p:attrNameLst>
                                      </p:cBhvr>
                                      <p:rCtr x="14907" y="52"/>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88"/>
                                        </p:tgtEl>
                                        <p:attrNameLst>
                                          <p:attrName>style.visibility</p:attrName>
                                        </p:attrNameLst>
                                      </p:cBhvr>
                                      <p:to>
                                        <p:strVal val="visible"/>
                                      </p:to>
                                    </p:set>
                                  </p:childTnLst>
                                </p:cTn>
                              </p:par>
                            </p:childTnLst>
                          </p:cTn>
                        </p:par>
                      </p:childTnLst>
                    </p:cTn>
                  </p:par>
                </p:childTnLst>
              </p:cTn>
              <p:nextCondLst>
                <p:cond evt="onClick" delay="0">
                  <p:tgtEl>
                    <p:spTgt spid="185"/>
                  </p:tgtEl>
                </p:cond>
              </p:nextCondLst>
            </p:seq>
          </p:childTnLst>
        </p:cTn>
      </p:par>
    </p:tnLst>
    <p:bldLst>
      <p:bldP spid="167" grpId="0" animBg="1"/>
      <p:bldP spid="176" grpId="0" animBg="1"/>
      <p:bldP spid="177" grpId="0"/>
      <p:bldP spid="178" grpId="0" animBg="1"/>
      <p:bldP spid="179" grpId="0"/>
      <p:bldP spid="180" grpId="0"/>
      <p:bldP spid="182" grpId="0" animBg="1"/>
      <p:bldP spid="184" grpId="0" animBg="1"/>
      <p:bldP spid="185" grpId="0"/>
      <p:bldP spid="186" grpId="0" animBg="1"/>
      <p:bldP spid="187" grpId="0"/>
      <p:bldP spid="1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extLst>
              <a:ext uri="{FF2B5EF4-FFF2-40B4-BE49-F238E27FC236}">
                <a16:creationId xmlns:a16="http://schemas.microsoft.com/office/drawing/2014/main" id="{A8315AEC-B97B-40D7-99A5-F00DF6ACC6AE}"/>
              </a:ext>
            </a:extLst>
          </p:cNvPr>
          <p:cNvSpPr/>
          <p:nvPr/>
        </p:nvSpPr>
        <p:spPr>
          <a:xfrm>
            <a:off x="463549" y="5029197"/>
            <a:ext cx="5930900" cy="424543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6" name="Rectangle: Rounded Corners 5">
            <a:extLst>
              <a:ext uri="{FF2B5EF4-FFF2-40B4-BE49-F238E27FC236}">
                <a16:creationId xmlns:a16="http://schemas.microsoft.com/office/drawing/2014/main" id="{A26A0C90-3281-4D0C-8207-C6C6BE031C76}"/>
              </a:ext>
            </a:extLst>
          </p:cNvPr>
          <p:cNvSpPr/>
          <p:nvPr/>
        </p:nvSpPr>
        <p:spPr>
          <a:xfrm>
            <a:off x="622299" y="5744631"/>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beispiel@gmail.com</a:t>
            </a:r>
          </a:p>
        </p:txBody>
      </p:sp>
      <p:sp>
        <p:nvSpPr>
          <p:cNvPr id="8" name="TextBox 7">
            <a:extLst>
              <a:ext uri="{FF2B5EF4-FFF2-40B4-BE49-F238E27FC236}">
                <a16:creationId xmlns:a16="http://schemas.microsoft.com/office/drawing/2014/main" id="{670FE595-4D9B-4307-8DFD-4203690E56B1}"/>
              </a:ext>
            </a:extLst>
          </p:cNvPr>
          <p:cNvSpPr txBox="1"/>
          <p:nvPr/>
        </p:nvSpPr>
        <p:spPr>
          <a:xfrm>
            <a:off x="622299" y="5094527"/>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E-Mail Adresse</a:t>
            </a:r>
          </a:p>
        </p:txBody>
      </p:sp>
      <p:sp>
        <p:nvSpPr>
          <p:cNvPr id="9" name="Rectangle: Rounded Corners 8">
            <a:extLst>
              <a:ext uri="{FF2B5EF4-FFF2-40B4-BE49-F238E27FC236}">
                <a16:creationId xmlns:a16="http://schemas.microsoft.com/office/drawing/2014/main" id="{5E34F9C1-524B-4549-988B-48116C3DB413}"/>
              </a:ext>
            </a:extLst>
          </p:cNvPr>
          <p:cNvSpPr/>
          <p:nvPr/>
        </p:nvSpPr>
        <p:spPr>
          <a:xfrm>
            <a:off x="601132" y="7287681"/>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a:t>
            </a:r>
          </a:p>
        </p:txBody>
      </p:sp>
      <p:sp>
        <p:nvSpPr>
          <p:cNvPr id="10" name="TextBox 9">
            <a:extLst>
              <a:ext uri="{FF2B5EF4-FFF2-40B4-BE49-F238E27FC236}">
                <a16:creationId xmlns:a16="http://schemas.microsoft.com/office/drawing/2014/main" id="{4C0A56C1-2235-438A-91A1-75856529DFDA}"/>
              </a:ext>
            </a:extLst>
          </p:cNvPr>
          <p:cNvSpPr txBox="1"/>
          <p:nvPr/>
        </p:nvSpPr>
        <p:spPr>
          <a:xfrm>
            <a:off x="601132" y="6637577"/>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Passwort</a:t>
            </a:r>
          </a:p>
        </p:txBody>
      </p:sp>
      <p:sp>
        <p:nvSpPr>
          <p:cNvPr id="12" name="Rectangle: Rounded Corners 11">
            <a:hlinkClick r:id="rId2" action="ppaction://hlinksldjump"/>
            <a:extLst>
              <a:ext uri="{FF2B5EF4-FFF2-40B4-BE49-F238E27FC236}">
                <a16:creationId xmlns:a16="http://schemas.microsoft.com/office/drawing/2014/main" id="{957C93F4-3EE5-4B03-B634-A80336BAFB5C}"/>
              </a:ext>
            </a:extLst>
          </p:cNvPr>
          <p:cNvSpPr/>
          <p:nvPr/>
        </p:nvSpPr>
        <p:spPr>
          <a:xfrm>
            <a:off x="622299" y="8394697"/>
            <a:ext cx="5613400" cy="766235"/>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Login</a:t>
            </a:r>
          </a:p>
        </p:txBody>
      </p:sp>
      <p:sp>
        <p:nvSpPr>
          <p:cNvPr id="13" name="Rectangle: Rounded Corners 12">
            <a:hlinkClick r:id="rId3" action="ppaction://hlinksldjump"/>
            <a:extLst>
              <a:ext uri="{FF2B5EF4-FFF2-40B4-BE49-F238E27FC236}">
                <a16:creationId xmlns:a16="http://schemas.microsoft.com/office/drawing/2014/main" id="{8044603F-4611-4DDE-BEE5-F93BE1A10398}"/>
              </a:ext>
            </a:extLst>
          </p:cNvPr>
          <p:cNvSpPr/>
          <p:nvPr/>
        </p:nvSpPr>
        <p:spPr>
          <a:xfrm>
            <a:off x="622299" y="8394697"/>
            <a:ext cx="5613400" cy="7662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3200">
              <a:solidFill>
                <a:schemeClr val="bg1"/>
              </a:solidFill>
              <a:latin typeface="Artifakt Element Black" panose="020B0A03050000020004" pitchFamily="34" charset="0"/>
              <a:ea typeface="Artifakt Element Black" panose="020B0A03050000020004" pitchFamily="34" charset="0"/>
            </a:endParaRPr>
          </a:p>
        </p:txBody>
      </p:sp>
      <p:pic>
        <p:nvPicPr>
          <p:cNvPr id="11" name="Picture 10" descr="A logo for a ski resort&#10;&#10;Description automatically generated">
            <a:extLst>
              <a:ext uri="{FF2B5EF4-FFF2-40B4-BE49-F238E27FC236}">
                <a16:creationId xmlns:a16="http://schemas.microsoft.com/office/drawing/2014/main" id="{8808CB2B-513D-4D27-AA70-C18E061AA2C5}"/>
              </a:ext>
            </a:extLst>
          </p:cNvPr>
          <p:cNvPicPr>
            <a:picLocks noChangeAspect="1"/>
          </p:cNvPicPr>
          <p:nvPr/>
        </p:nvPicPr>
        <p:blipFill rotWithShape="1">
          <a:blip r:embed="rId4">
            <a:extLst>
              <a:ext uri="{28A0092B-C50C-407E-A947-70E740481C1C}">
                <a14:useLocalDpi xmlns:a14="http://schemas.microsoft.com/office/drawing/2010/main" val="0"/>
              </a:ext>
            </a:extLst>
          </a:blip>
          <a:srcRect b="5053"/>
          <a:stretch/>
        </p:blipFill>
        <p:spPr>
          <a:xfrm>
            <a:off x="1292773" y="887981"/>
            <a:ext cx="4272455" cy="4056551"/>
          </a:xfrm>
          <a:prstGeom prst="rect">
            <a:avLst/>
          </a:prstGeom>
        </p:spPr>
      </p:pic>
    </p:spTree>
    <p:extLst>
      <p:ext uri="{BB962C8B-B14F-4D97-AF65-F5344CB8AC3E}">
        <p14:creationId xmlns:p14="http://schemas.microsoft.com/office/powerpoint/2010/main" val="2674174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extLst>
              <a:ext uri="{FF2B5EF4-FFF2-40B4-BE49-F238E27FC236}">
                <a16:creationId xmlns:a16="http://schemas.microsoft.com/office/drawing/2014/main" id="{A8315AEC-B97B-40D7-99A5-F00DF6ACC6AE}"/>
              </a:ext>
            </a:extLst>
          </p:cNvPr>
          <p:cNvSpPr/>
          <p:nvPr/>
        </p:nvSpPr>
        <p:spPr>
          <a:xfrm>
            <a:off x="463549" y="1682447"/>
            <a:ext cx="5930900" cy="9987040"/>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6" name="Rectangle: Rounded Corners 5">
            <a:extLst>
              <a:ext uri="{FF2B5EF4-FFF2-40B4-BE49-F238E27FC236}">
                <a16:creationId xmlns:a16="http://schemas.microsoft.com/office/drawing/2014/main" id="{A26A0C90-3281-4D0C-8207-C6C6BE031C76}"/>
              </a:ext>
            </a:extLst>
          </p:cNvPr>
          <p:cNvSpPr/>
          <p:nvPr/>
        </p:nvSpPr>
        <p:spPr>
          <a:xfrm>
            <a:off x="622300" y="2452943"/>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Tim</a:t>
            </a:r>
          </a:p>
        </p:txBody>
      </p:sp>
      <p:sp>
        <p:nvSpPr>
          <p:cNvPr id="8" name="TextBox 7">
            <a:extLst>
              <a:ext uri="{FF2B5EF4-FFF2-40B4-BE49-F238E27FC236}">
                <a16:creationId xmlns:a16="http://schemas.microsoft.com/office/drawing/2014/main" id="{670FE595-4D9B-4307-8DFD-4203690E56B1}"/>
              </a:ext>
            </a:extLst>
          </p:cNvPr>
          <p:cNvSpPr txBox="1"/>
          <p:nvPr/>
        </p:nvSpPr>
        <p:spPr>
          <a:xfrm>
            <a:off x="622300" y="1802839"/>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Vorname</a:t>
            </a:r>
          </a:p>
        </p:txBody>
      </p:sp>
      <p:sp>
        <p:nvSpPr>
          <p:cNvPr id="9" name="Rectangle: Rounded Corners 8">
            <a:extLst>
              <a:ext uri="{FF2B5EF4-FFF2-40B4-BE49-F238E27FC236}">
                <a16:creationId xmlns:a16="http://schemas.microsoft.com/office/drawing/2014/main" id="{5E34F9C1-524B-4549-988B-48116C3DB413}"/>
              </a:ext>
            </a:extLst>
          </p:cNvPr>
          <p:cNvSpPr/>
          <p:nvPr/>
        </p:nvSpPr>
        <p:spPr>
          <a:xfrm>
            <a:off x="601133" y="3995993"/>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dirty="0">
                <a:solidFill>
                  <a:schemeClr val="bg1">
                    <a:lumMod val="75000"/>
                  </a:schemeClr>
                </a:solidFill>
                <a:latin typeface="Artifakt Element Black" panose="020B0A03050000020004" pitchFamily="34" charset="0"/>
                <a:ea typeface="Artifakt Element Black" panose="020B0A03050000020004" pitchFamily="34" charset="0"/>
              </a:rPr>
              <a:t>Test</a:t>
            </a:r>
          </a:p>
        </p:txBody>
      </p:sp>
      <p:sp>
        <p:nvSpPr>
          <p:cNvPr id="10" name="TextBox 9">
            <a:extLst>
              <a:ext uri="{FF2B5EF4-FFF2-40B4-BE49-F238E27FC236}">
                <a16:creationId xmlns:a16="http://schemas.microsoft.com/office/drawing/2014/main" id="{4C0A56C1-2235-438A-91A1-75856529DFDA}"/>
              </a:ext>
            </a:extLst>
          </p:cNvPr>
          <p:cNvSpPr txBox="1"/>
          <p:nvPr/>
        </p:nvSpPr>
        <p:spPr>
          <a:xfrm>
            <a:off x="601133" y="3345889"/>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Nachname</a:t>
            </a:r>
          </a:p>
        </p:txBody>
      </p:sp>
      <p:sp>
        <p:nvSpPr>
          <p:cNvPr id="11" name="Rectangle: Rounded Corners 10">
            <a:extLst>
              <a:ext uri="{FF2B5EF4-FFF2-40B4-BE49-F238E27FC236}">
                <a16:creationId xmlns:a16="http://schemas.microsoft.com/office/drawing/2014/main" id="{2B79143E-6BF6-4B12-A01F-76B93AB93C3B}"/>
              </a:ext>
            </a:extLst>
          </p:cNvPr>
          <p:cNvSpPr/>
          <p:nvPr/>
        </p:nvSpPr>
        <p:spPr>
          <a:xfrm>
            <a:off x="622300" y="5539043"/>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Tim.test@gmail.com</a:t>
            </a:r>
          </a:p>
        </p:txBody>
      </p:sp>
      <p:sp>
        <p:nvSpPr>
          <p:cNvPr id="12" name="TextBox 11">
            <a:extLst>
              <a:ext uri="{FF2B5EF4-FFF2-40B4-BE49-F238E27FC236}">
                <a16:creationId xmlns:a16="http://schemas.microsoft.com/office/drawing/2014/main" id="{0C154D8F-D470-4D2C-A1AB-F0FB6F8CD945}"/>
              </a:ext>
            </a:extLst>
          </p:cNvPr>
          <p:cNvSpPr txBox="1"/>
          <p:nvPr/>
        </p:nvSpPr>
        <p:spPr>
          <a:xfrm>
            <a:off x="622300" y="4888939"/>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E-Mail Adresse</a:t>
            </a:r>
          </a:p>
        </p:txBody>
      </p:sp>
      <p:sp>
        <p:nvSpPr>
          <p:cNvPr id="13" name="Rectangle: Rounded Corners 12">
            <a:extLst>
              <a:ext uri="{FF2B5EF4-FFF2-40B4-BE49-F238E27FC236}">
                <a16:creationId xmlns:a16="http://schemas.microsoft.com/office/drawing/2014/main" id="{925C290C-E35F-4D86-A2AD-3C2DC432A5D9}"/>
              </a:ext>
            </a:extLst>
          </p:cNvPr>
          <p:cNvSpPr/>
          <p:nvPr/>
        </p:nvSpPr>
        <p:spPr>
          <a:xfrm>
            <a:off x="601132" y="10109538"/>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a:t>
            </a:r>
          </a:p>
        </p:txBody>
      </p:sp>
      <p:sp>
        <p:nvSpPr>
          <p:cNvPr id="14" name="TextBox 13">
            <a:extLst>
              <a:ext uri="{FF2B5EF4-FFF2-40B4-BE49-F238E27FC236}">
                <a16:creationId xmlns:a16="http://schemas.microsoft.com/office/drawing/2014/main" id="{60E39283-4BE5-4578-8DBD-6581FDAC4BEF}"/>
              </a:ext>
            </a:extLst>
          </p:cNvPr>
          <p:cNvSpPr txBox="1"/>
          <p:nvPr/>
        </p:nvSpPr>
        <p:spPr>
          <a:xfrm>
            <a:off x="601133" y="9459434"/>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Passwort bestätigen</a:t>
            </a:r>
          </a:p>
        </p:txBody>
      </p:sp>
      <p:sp>
        <p:nvSpPr>
          <p:cNvPr id="15" name="Rectangle: Rounded Corners 14">
            <a:extLst>
              <a:ext uri="{FF2B5EF4-FFF2-40B4-BE49-F238E27FC236}">
                <a16:creationId xmlns:a16="http://schemas.microsoft.com/office/drawing/2014/main" id="{B75B8118-856C-4E8F-AB2C-D3A74CED1503}"/>
              </a:ext>
            </a:extLst>
          </p:cNvPr>
          <p:cNvSpPr/>
          <p:nvPr/>
        </p:nvSpPr>
        <p:spPr>
          <a:xfrm>
            <a:off x="601133" y="8651154"/>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a:t>
            </a:r>
          </a:p>
        </p:txBody>
      </p:sp>
      <p:sp>
        <p:nvSpPr>
          <p:cNvPr id="16" name="TextBox 15">
            <a:extLst>
              <a:ext uri="{FF2B5EF4-FFF2-40B4-BE49-F238E27FC236}">
                <a16:creationId xmlns:a16="http://schemas.microsoft.com/office/drawing/2014/main" id="{48B37FED-464A-4580-98C8-C6C1272A2C86}"/>
              </a:ext>
            </a:extLst>
          </p:cNvPr>
          <p:cNvSpPr txBox="1"/>
          <p:nvPr/>
        </p:nvSpPr>
        <p:spPr>
          <a:xfrm>
            <a:off x="601133" y="8001050"/>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Passwort</a:t>
            </a:r>
          </a:p>
        </p:txBody>
      </p:sp>
      <p:sp>
        <p:nvSpPr>
          <p:cNvPr id="17" name="Rectangle: Rounded Corners 16">
            <a:extLst>
              <a:ext uri="{FF2B5EF4-FFF2-40B4-BE49-F238E27FC236}">
                <a16:creationId xmlns:a16="http://schemas.microsoft.com/office/drawing/2014/main" id="{C9E62845-3E1C-4304-A7C5-25BE46CF91B4}"/>
              </a:ext>
            </a:extLst>
          </p:cNvPr>
          <p:cNvSpPr/>
          <p:nvPr/>
        </p:nvSpPr>
        <p:spPr>
          <a:xfrm>
            <a:off x="601133" y="7091863"/>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chemeClr val="bg1">
                    <a:lumMod val="75000"/>
                  </a:schemeClr>
                </a:solidFill>
                <a:latin typeface="Artifakt Element Black" panose="020B0A03050000020004" pitchFamily="34" charset="0"/>
                <a:ea typeface="Artifakt Element Black" panose="020B0A03050000020004" pitchFamily="34" charset="0"/>
              </a:rPr>
              <a:t>2000</a:t>
            </a:r>
          </a:p>
        </p:txBody>
      </p:sp>
      <p:sp>
        <p:nvSpPr>
          <p:cNvPr id="18" name="TextBox 17">
            <a:extLst>
              <a:ext uri="{FF2B5EF4-FFF2-40B4-BE49-F238E27FC236}">
                <a16:creationId xmlns:a16="http://schemas.microsoft.com/office/drawing/2014/main" id="{E24D6C3E-EB8A-43CA-908B-87952AE5A511}"/>
              </a:ext>
            </a:extLst>
          </p:cNvPr>
          <p:cNvSpPr txBox="1"/>
          <p:nvPr/>
        </p:nvSpPr>
        <p:spPr>
          <a:xfrm>
            <a:off x="601133" y="6441759"/>
            <a:ext cx="4953000" cy="584775"/>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Jahrgang</a:t>
            </a:r>
          </a:p>
        </p:txBody>
      </p:sp>
      <p:sp>
        <p:nvSpPr>
          <p:cNvPr id="19" name="Rectangle: Rounded Corners 18">
            <a:hlinkClick r:id="rId2" action="ppaction://hlinksldjump"/>
            <a:extLst>
              <a:ext uri="{FF2B5EF4-FFF2-40B4-BE49-F238E27FC236}">
                <a16:creationId xmlns:a16="http://schemas.microsoft.com/office/drawing/2014/main" id="{964B95A0-EEA3-42E6-A81A-EDE8CEEDD436}"/>
              </a:ext>
            </a:extLst>
          </p:cNvPr>
          <p:cNvSpPr/>
          <p:nvPr/>
        </p:nvSpPr>
        <p:spPr>
          <a:xfrm>
            <a:off x="3647169" y="10943792"/>
            <a:ext cx="2567364" cy="65010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Login</a:t>
            </a:r>
          </a:p>
        </p:txBody>
      </p:sp>
      <p:sp>
        <p:nvSpPr>
          <p:cNvPr id="20" name="Rectangle: Rounded Corners 19">
            <a:hlinkClick r:id="rId2" action="ppaction://hlinksldjump"/>
            <a:extLst>
              <a:ext uri="{FF2B5EF4-FFF2-40B4-BE49-F238E27FC236}">
                <a16:creationId xmlns:a16="http://schemas.microsoft.com/office/drawing/2014/main" id="{52F552E5-EB6E-4CFD-9746-E43AB0CF7D2A}"/>
              </a:ext>
            </a:extLst>
          </p:cNvPr>
          <p:cNvSpPr/>
          <p:nvPr/>
        </p:nvSpPr>
        <p:spPr>
          <a:xfrm>
            <a:off x="601132" y="10963467"/>
            <a:ext cx="2609699" cy="630429"/>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zurück</a:t>
            </a:r>
          </a:p>
        </p:txBody>
      </p:sp>
      <p:sp>
        <p:nvSpPr>
          <p:cNvPr id="21" name="Rectangle: Rounded Corners 20">
            <a:hlinkClick r:id="rId3" action="ppaction://hlinksldjump"/>
            <a:extLst>
              <a:ext uri="{FF2B5EF4-FFF2-40B4-BE49-F238E27FC236}">
                <a16:creationId xmlns:a16="http://schemas.microsoft.com/office/drawing/2014/main" id="{4339DE0F-0CD2-4069-AF8A-87ACC72D0F6A}"/>
              </a:ext>
            </a:extLst>
          </p:cNvPr>
          <p:cNvSpPr/>
          <p:nvPr/>
        </p:nvSpPr>
        <p:spPr>
          <a:xfrm>
            <a:off x="601131" y="10963467"/>
            <a:ext cx="2609699" cy="6304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3200">
              <a:solidFill>
                <a:schemeClr val="bg1"/>
              </a:solidFill>
              <a:latin typeface="Artifakt Element Black" panose="020B0A03050000020004" pitchFamily="34" charset="0"/>
              <a:ea typeface="Artifakt Element Black" panose="020B0A03050000020004" pitchFamily="34" charset="0"/>
            </a:endParaRPr>
          </a:p>
        </p:txBody>
      </p:sp>
      <p:sp>
        <p:nvSpPr>
          <p:cNvPr id="23" name="Rectangle: Rounded Corners 22">
            <a:hlinkClick r:id="rId4" action="ppaction://hlinksldjump"/>
            <a:extLst>
              <a:ext uri="{FF2B5EF4-FFF2-40B4-BE49-F238E27FC236}">
                <a16:creationId xmlns:a16="http://schemas.microsoft.com/office/drawing/2014/main" id="{75033830-6C4E-40D8-B5C3-DF71A812A1D1}"/>
              </a:ext>
            </a:extLst>
          </p:cNvPr>
          <p:cNvSpPr/>
          <p:nvPr/>
        </p:nvSpPr>
        <p:spPr>
          <a:xfrm>
            <a:off x="3662890" y="10963466"/>
            <a:ext cx="2609699" cy="6304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3200">
              <a:solidFill>
                <a:schemeClr val="bg1"/>
              </a:solidFill>
              <a:latin typeface="Artifakt Element Black" panose="020B0A03050000020004" pitchFamily="34" charset="0"/>
              <a:ea typeface="Artifakt Element Black" panose="020B0A03050000020004" pitchFamily="34" charset="0"/>
            </a:endParaRPr>
          </a:p>
        </p:txBody>
      </p:sp>
      <p:pic>
        <p:nvPicPr>
          <p:cNvPr id="22" name="Picture 21" descr="A logo for a ski resort&#10;&#10;Description automatically generated">
            <a:extLst>
              <a:ext uri="{FF2B5EF4-FFF2-40B4-BE49-F238E27FC236}">
                <a16:creationId xmlns:a16="http://schemas.microsoft.com/office/drawing/2014/main" id="{658B16BF-F55B-4D37-BA34-9F0250D2FB96}"/>
              </a:ext>
            </a:extLst>
          </p:cNvPr>
          <p:cNvPicPr>
            <a:picLocks noChangeAspect="1"/>
          </p:cNvPicPr>
          <p:nvPr/>
        </p:nvPicPr>
        <p:blipFill rotWithShape="1">
          <a:blip r:embed="rId5">
            <a:extLst>
              <a:ext uri="{28A0092B-C50C-407E-A947-70E740481C1C}">
                <a14:useLocalDpi xmlns:a14="http://schemas.microsoft.com/office/drawing/2010/main" val="0"/>
              </a:ext>
            </a:extLst>
          </a:blip>
          <a:srcRect t="8442" b="6031"/>
          <a:stretch/>
        </p:blipFill>
        <p:spPr>
          <a:xfrm>
            <a:off x="4691806" y="329158"/>
            <a:ext cx="1580783" cy="1351991"/>
          </a:xfrm>
          <a:prstGeom prst="rect">
            <a:avLst/>
          </a:prstGeom>
        </p:spPr>
      </p:pic>
    </p:spTree>
    <p:extLst>
      <p:ext uri="{BB962C8B-B14F-4D97-AF65-F5344CB8AC3E}">
        <p14:creationId xmlns:p14="http://schemas.microsoft.com/office/powerpoint/2010/main" val="39243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extLst>
              <a:ext uri="{FF2B5EF4-FFF2-40B4-BE49-F238E27FC236}">
                <a16:creationId xmlns:a16="http://schemas.microsoft.com/office/drawing/2014/main" id="{A8315AEC-B97B-40D7-99A5-F00DF6ACC6AE}"/>
              </a:ext>
            </a:extLst>
          </p:cNvPr>
          <p:cNvSpPr/>
          <p:nvPr/>
        </p:nvSpPr>
        <p:spPr>
          <a:xfrm>
            <a:off x="463549" y="5029196"/>
            <a:ext cx="5930900" cy="498157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6" name="Rectangle: Rounded Corners 5">
            <a:extLst>
              <a:ext uri="{FF2B5EF4-FFF2-40B4-BE49-F238E27FC236}">
                <a16:creationId xmlns:a16="http://schemas.microsoft.com/office/drawing/2014/main" id="{A26A0C90-3281-4D0C-8207-C6C6BE031C76}"/>
              </a:ext>
            </a:extLst>
          </p:cNvPr>
          <p:cNvSpPr/>
          <p:nvPr/>
        </p:nvSpPr>
        <p:spPr>
          <a:xfrm>
            <a:off x="622299" y="6335181"/>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rgbClr val="FF6155"/>
                </a:solidFill>
                <a:latin typeface="Artifakt Element Black" panose="020B0A03050000020004" pitchFamily="34" charset="0"/>
                <a:ea typeface="Artifakt Element Black" panose="020B0A03050000020004" pitchFamily="34" charset="0"/>
              </a:rPr>
              <a:t>Lenzerheide</a:t>
            </a:r>
          </a:p>
        </p:txBody>
      </p:sp>
      <p:sp>
        <p:nvSpPr>
          <p:cNvPr id="8" name="TextBox 7">
            <a:extLst>
              <a:ext uri="{FF2B5EF4-FFF2-40B4-BE49-F238E27FC236}">
                <a16:creationId xmlns:a16="http://schemas.microsoft.com/office/drawing/2014/main" id="{670FE595-4D9B-4307-8DFD-4203690E56B1}"/>
              </a:ext>
            </a:extLst>
          </p:cNvPr>
          <p:cNvSpPr txBox="1"/>
          <p:nvPr/>
        </p:nvSpPr>
        <p:spPr>
          <a:xfrm>
            <a:off x="622299" y="5156231"/>
            <a:ext cx="6383866" cy="1077218"/>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In welches Skigebiet</a:t>
            </a:r>
          </a:p>
          <a:p>
            <a:r>
              <a:rPr lang="de-CH" sz="3200">
                <a:solidFill>
                  <a:srgbClr val="FF6155"/>
                </a:solidFill>
                <a:latin typeface="Artifakt Element Black" panose="020B0A03050000020004" pitchFamily="34" charset="0"/>
                <a:ea typeface="Artifakt Element Black" panose="020B0A03050000020004" pitchFamily="34" charset="0"/>
              </a:rPr>
              <a:t>gehst du? </a:t>
            </a:r>
          </a:p>
        </p:txBody>
      </p:sp>
      <p:sp>
        <p:nvSpPr>
          <p:cNvPr id="11" name="Rectangle: Rounded Corners 10">
            <a:extLst>
              <a:ext uri="{FF2B5EF4-FFF2-40B4-BE49-F238E27FC236}">
                <a16:creationId xmlns:a16="http://schemas.microsoft.com/office/drawing/2014/main" id="{A138A022-166F-4518-BB33-02C0E5CBE7A3}"/>
              </a:ext>
            </a:extLst>
          </p:cNvPr>
          <p:cNvSpPr/>
          <p:nvPr/>
        </p:nvSpPr>
        <p:spPr>
          <a:xfrm>
            <a:off x="622299" y="7145834"/>
            <a:ext cx="5613400" cy="2626816"/>
          </a:xfrm>
          <a:prstGeom prst="roundRect">
            <a:avLst>
              <a:gd name="adj" fmla="val 8257"/>
            </a:avLst>
          </a:prstGeom>
          <a:solidFill>
            <a:schemeClr val="bg1"/>
          </a:solidFill>
          <a:ln w="57150">
            <a:solidFill>
              <a:srgbClr val="00112E">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rgbClr val="FF6155"/>
                </a:solidFill>
                <a:latin typeface="Artifakt Element Black" panose="020B0A03050000020004" pitchFamily="34" charset="0"/>
                <a:ea typeface="Artifakt Element Black" panose="020B0A03050000020004" pitchFamily="34" charset="0"/>
              </a:rPr>
              <a:t>Bettmeralp</a:t>
            </a:r>
          </a:p>
          <a:p>
            <a:r>
              <a:rPr lang="de-CH" sz="3200">
                <a:solidFill>
                  <a:srgbClr val="FF6155"/>
                </a:solidFill>
                <a:latin typeface="Artifakt Element Black" panose="020B0A03050000020004" pitchFamily="34" charset="0"/>
                <a:ea typeface="Artifakt Element Black" panose="020B0A03050000020004" pitchFamily="34" charset="0"/>
              </a:rPr>
              <a:t>Laax</a:t>
            </a:r>
          </a:p>
          <a:p>
            <a:r>
              <a:rPr lang="de-CH" sz="3200">
                <a:solidFill>
                  <a:srgbClr val="FF6155"/>
                </a:solidFill>
                <a:latin typeface="Artifakt Element Black" panose="020B0A03050000020004" pitchFamily="34" charset="0"/>
                <a:ea typeface="Artifakt Element Black" panose="020B0A03050000020004" pitchFamily="34" charset="0"/>
              </a:rPr>
              <a:t>Davos</a:t>
            </a:r>
          </a:p>
          <a:p>
            <a:r>
              <a:rPr lang="de-CH" sz="3200">
                <a:solidFill>
                  <a:srgbClr val="FF6155"/>
                </a:solidFill>
                <a:latin typeface="Artifakt Element Black" panose="020B0A03050000020004" pitchFamily="34" charset="0"/>
                <a:ea typeface="Artifakt Element Black" panose="020B0A03050000020004" pitchFamily="34" charset="0"/>
              </a:rPr>
              <a:t>Zermatt</a:t>
            </a:r>
          </a:p>
          <a:p>
            <a:r>
              <a:rPr lang="de-CH" sz="3200" err="1">
                <a:solidFill>
                  <a:srgbClr val="FF6155"/>
                </a:solidFill>
                <a:latin typeface="Artifakt Element Black" panose="020B0A03050000020004" pitchFamily="34" charset="0"/>
                <a:ea typeface="Artifakt Element Black" panose="020B0A03050000020004" pitchFamily="34" charset="0"/>
              </a:rPr>
              <a:t>Andermatt</a:t>
            </a:r>
            <a:endParaRPr lang="de-CH" sz="3200">
              <a:solidFill>
                <a:srgbClr val="FF6155"/>
              </a:solidFill>
              <a:latin typeface="Artifakt Element Black" panose="020B0A03050000020004" pitchFamily="34" charset="0"/>
              <a:ea typeface="Artifakt Element Black" panose="020B0A03050000020004" pitchFamily="34" charset="0"/>
            </a:endParaRPr>
          </a:p>
        </p:txBody>
      </p:sp>
      <p:sp>
        <p:nvSpPr>
          <p:cNvPr id="14" name="Rectangle: Rounded Corners 13">
            <a:hlinkClick r:id="rId2" action="ppaction://hlinksldjump"/>
            <a:extLst>
              <a:ext uri="{FF2B5EF4-FFF2-40B4-BE49-F238E27FC236}">
                <a16:creationId xmlns:a16="http://schemas.microsoft.com/office/drawing/2014/main" id="{1E6989F8-6F27-4B93-A4F6-D8794FB4A1C7}"/>
              </a:ext>
            </a:extLst>
          </p:cNvPr>
          <p:cNvSpPr/>
          <p:nvPr/>
        </p:nvSpPr>
        <p:spPr>
          <a:xfrm>
            <a:off x="622299" y="6360484"/>
            <a:ext cx="5613400" cy="7429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3200">
              <a:solidFill>
                <a:schemeClr val="bg1"/>
              </a:solidFill>
              <a:highlight>
                <a:srgbClr val="FFFF00"/>
              </a:highlight>
              <a:latin typeface="Artifakt Element Black" panose="020B0A03050000020004" pitchFamily="34" charset="0"/>
              <a:ea typeface="Artifakt Element Black" panose="020B0A03050000020004" pitchFamily="34" charset="0"/>
            </a:endParaRPr>
          </a:p>
        </p:txBody>
      </p:sp>
      <p:pic>
        <p:nvPicPr>
          <p:cNvPr id="9" name="Picture 8" descr="A logo for a ski resort&#10;&#10;Description automatically generated">
            <a:extLst>
              <a:ext uri="{FF2B5EF4-FFF2-40B4-BE49-F238E27FC236}">
                <a16:creationId xmlns:a16="http://schemas.microsoft.com/office/drawing/2014/main" id="{21EF05F8-E8BC-4E1B-AF6E-E690464B0032}"/>
              </a:ext>
            </a:extLst>
          </p:cNvPr>
          <p:cNvPicPr>
            <a:picLocks noChangeAspect="1"/>
          </p:cNvPicPr>
          <p:nvPr/>
        </p:nvPicPr>
        <p:blipFill rotWithShape="1">
          <a:blip r:embed="rId3">
            <a:extLst>
              <a:ext uri="{28A0092B-C50C-407E-A947-70E740481C1C}">
                <a14:useLocalDpi xmlns:a14="http://schemas.microsoft.com/office/drawing/2010/main" val="0"/>
              </a:ext>
            </a:extLst>
          </a:blip>
          <a:srcRect b="5053"/>
          <a:stretch/>
        </p:blipFill>
        <p:spPr>
          <a:xfrm>
            <a:off x="1292773" y="887981"/>
            <a:ext cx="4272455" cy="4056551"/>
          </a:xfrm>
          <a:prstGeom prst="rect">
            <a:avLst/>
          </a:prstGeom>
        </p:spPr>
      </p:pic>
    </p:spTree>
    <p:extLst>
      <p:ext uri="{BB962C8B-B14F-4D97-AF65-F5344CB8AC3E}">
        <p14:creationId xmlns:p14="http://schemas.microsoft.com/office/powerpoint/2010/main" val="2198486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87866"/>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extLst>
              <a:ext uri="{FF2B5EF4-FFF2-40B4-BE49-F238E27FC236}">
                <a16:creationId xmlns:a16="http://schemas.microsoft.com/office/drawing/2014/main" id="{A8315AEC-B97B-40D7-99A5-F00DF6ACC6AE}"/>
              </a:ext>
            </a:extLst>
          </p:cNvPr>
          <p:cNvSpPr/>
          <p:nvPr/>
        </p:nvSpPr>
        <p:spPr>
          <a:xfrm>
            <a:off x="463549" y="5029196"/>
            <a:ext cx="5930900" cy="3133729"/>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6" name="Rectangle: Rounded Corners 5">
            <a:extLst>
              <a:ext uri="{FF2B5EF4-FFF2-40B4-BE49-F238E27FC236}">
                <a16:creationId xmlns:a16="http://schemas.microsoft.com/office/drawing/2014/main" id="{A26A0C90-3281-4D0C-8207-C6C6BE031C76}"/>
              </a:ext>
            </a:extLst>
          </p:cNvPr>
          <p:cNvSpPr/>
          <p:nvPr/>
        </p:nvSpPr>
        <p:spPr>
          <a:xfrm>
            <a:off x="622299" y="6335181"/>
            <a:ext cx="5613400" cy="742951"/>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3200">
                <a:solidFill>
                  <a:srgbClr val="FF6155"/>
                </a:solidFill>
                <a:latin typeface="Artifakt Element Black" panose="020B0A03050000020004" pitchFamily="34" charset="0"/>
                <a:ea typeface="Artifakt Element Black" panose="020B0A03050000020004" pitchFamily="34" charset="0"/>
              </a:rPr>
              <a:t>Lenzerheide</a:t>
            </a:r>
          </a:p>
        </p:txBody>
      </p:sp>
      <p:sp>
        <p:nvSpPr>
          <p:cNvPr id="8" name="TextBox 7">
            <a:extLst>
              <a:ext uri="{FF2B5EF4-FFF2-40B4-BE49-F238E27FC236}">
                <a16:creationId xmlns:a16="http://schemas.microsoft.com/office/drawing/2014/main" id="{670FE595-4D9B-4307-8DFD-4203690E56B1}"/>
              </a:ext>
            </a:extLst>
          </p:cNvPr>
          <p:cNvSpPr txBox="1"/>
          <p:nvPr/>
        </p:nvSpPr>
        <p:spPr>
          <a:xfrm>
            <a:off x="622299" y="5156231"/>
            <a:ext cx="6383866" cy="1077218"/>
          </a:xfrm>
          <a:prstGeom prst="rect">
            <a:avLst/>
          </a:prstGeom>
          <a:noFill/>
        </p:spPr>
        <p:txBody>
          <a:bodyPr wrap="square" rtlCol="0">
            <a:spAutoFit/>
          </a:bodyPr>
          <a:lstStyle/>
          <a:p>
            <a:r>
              <a:rPr lang="de-CH" sz="3200">
                <a:solidFill>
                  <a:srgbClr val="FF6155"/>
                </a:solidFill>
                <a:latin typeface="Artifakt Element Black" panose="020B0A03050000020004" pitchFamily="34" charset="0"/>
                <a:ea typeface="Artifakt Element Black" panose="020B0A03050000020004" pitchFamily="34" charset="0"/>
              </a:rPr>
              <a:t>In welches Skigebiet</a:t>
            </a:r>
          </a:p>
          <a:p>
            <a:r>
              <a:rPr lang="de-CH" sz="3200">
                <a:solidFill>
                  <a:srgbClr val="FF6155"/>
                </a:solidFill>
                <a:latin typeface="Artifakt Element Black" panose="020B0A03050000020004" pitchFamily="34" charset="0"/>
                <a:ea typeface="Artifakt Element Black" panose="020B0A03050000020004" pitchFamily="34" charset="0"/>
              </a:rPr>
              <a:t>gehst du? </a:t>
            </a:r>
          </a:p>
        </p:txBody>
      </p:sp>
      <p:sp>
        <p:nvSpPr>
          <p:cNvPr id="9" name="Rectangle: Rounded Corners 8">
            <a:hlinkClick r:id="rId2" action="ppaction://hlinksldjump"/>
            <a:extLst>
              <a:ext uri="{FF2B5EF4-FFF2-40B4-BE49-F238E27FC236}">
                <a16:creationId xmlns:a16="http://schemas.microsoft.com/office/drawing/2014/main" id="{1C6C2D40-72AC-4C1E-BD7A-B5347FFCCC2E}"/>
              </a:ext>
            </a:extLst>
          </p:cNvPr>
          <p:cNvSpPr/>
          <p:nvPr/>
        </p:nvSpPr>
        <p:spPr>
          <a:xfrm>
            <a:off x="622299" y="7276666"/>
            <a:ext cx="5613400" cy="742951"/>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weiter</a:t>
            </a:r>
          </a:p>
        </p:txBody>
      </p:sp>
      <p:sp>
        <p:nvSpPr>
          <p:cNvPr id="14" name="Rectangle: Rounded Corners 13">
            <a:hlinkClick r:id="rId3" action="ppaction://hlinksldjump"/>
            <a:extLst>
              <a:ext uri="{FF2B5EF4-FFF2-40B4-BE49-F238E27FC236}">
                <a16:creationId xmlns:a16="http://schemas.microsoft.com/office/drawing/2014/main" id="{0A0CB51D-68E6-4D15-971F-9717FAB46B9E}"/>
              </a:ext>
            </a:extLst>
          </p:cNvPr>
          <p:cNvSpPr/>
          <p:nvPr/>
        </p:nvSpPr>
        <p:spPr>
          <a:xfrm>
            <a:off x="622299" y="7276665"/>
            <a:ext cx="5613400" cy="7429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3200">
              <a:solidFill>
                <a:schemeClr val="bg1"/>
              </a:solidFill>
              <a:latin typeface="Artifakt Element Black" panose="020B0A03050000020004" pitchFamily="34" charset="0"/>
              <a:ea typeface="Artifakt Element Black" panose="020B0A03050000020004" pitchFamily="34" charset="0"/>
            </a:endParaRPr>
          </a:p>
        </p:txBody>
      </p:sp>
      <p:pic>
        <p:nvPicPr>
          <p:cNvPr id="10" name="Picture 9" descr="A logo for a ski resort&#10;&#10;Description automatically generated">
            <a:extLst>
              <a:ext uri="{FF2B5EF4-FFF2-40B4-BE49-F238E27FC236}">
                <a16:creationId xmlns:a16="http://schemas.microsoft.com/office/drawing/2014/main" id="{419F75DF-12DF-4262-9991-1A892D10CF8F}"/>
              </a:ext>
            </a:extLst>
          </p:cNvPr>
          <p:cNvPicPr>
            <a:picLocks noChangeAspect="1"/>
          </p:cNvPicPr>
          <p:nvPr/>
        </p:nvPicPr>
        <p:blipFill rotWithShape="1">
          <a:blip r:embed="rId4">
            <a:extLst>
              <a:ext uri="{28A0092B-C50C-407E-A947-70E740481C1C}">
                <a14:useLocalDpi xmlns:a14="http://schemas.microsoft.com/office/drawing/2010/main" val="0"/>
              </a:ext>
            </a:extLst>
          </a:blip>
          <a:srcRect b="5053"/>
          <a:stretch/>
        </p:blipFill>
        <p:spPr>
          <a:xfrm>
            <a:off x="1292773" y="887981"/>
            <a:ext cx="4272455" cy="4056551"/>
          </a:xfrm>
          <a:prstGeom prst="rect">
            <a:avLst/>
          </a:prstGeom>
        </p:spPr>
      </p:pic>
    </p:spTree>
    <p:extLst>
      <p:ext uri="{BB962C8B-B14F-4D97-AF65-F5344CB8AC3E}">
        <p14:creationId xmlns:p14="http://schemas.microsoft.com/office/powerpoint/2010/main" val="1377531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5CC437-3AC2-4AE0-B3DB-10E7CF9BC35C}"/>
              </a:ext>
            </a:extLst>
          </p:cNvPr>
          <p:cNvSpPr/>
          <p:nvPr/>
        </p:nvSpPr>
        <p:spPr>
          <a:xfrm>
            <a:off x="237067" y="209038"/>
            <a:ext cx="6383866" cy="11616267"/>
          </a:xfrm>
          <a:prstGeom prst="roundRect">
            <a:avLst>
              <a:gd name="adj" fmla="val 5556"/>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Rounded Corners 4">
            <a:extLst>
              <a:ext uri="{FF2B5EF4-FFF2-40B4-BE49-F238E27FC236}">
                <a16:creationId xmlns:a16="http://schemas.microsoft.com/office/drawing/2014/main" id="{A8315AEC-B97B-40D7-99A5-F00DF6ACC6AE}"/>
              </a:ext>
            </a:extLst>
          </p:cNvPr>
          <p:cNvSpPr/>
          <p:nvPr/>
        </p:nvSpPr>
        <p:spPr>
          <a:xfrm>
            <a:off x="463549" y="6589486"/>
            <a:ext cx="5930900" cy="5128381"/>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9" name="Rectangle: Rounded Corners 8">
            <a:hlinkClick r:id="rId2" action="ppaction://hlinksldjump"/>
            <a:extLst>
              <a:ext uri="{FF2B5EF4-FFF2-40B4-BE49-F238E27FC236}">
                <a16:creationId xmlns:a16="http://schemas.microsoft.com/office/drawing/2014/main" id="{1C6C2D40-72AC-4C1E-BD7A-B5347FFCCC2E}"/>
              </a:ext>
            </a:extLst>
          </p:cNvPr>
          <p:cNvSpPr/>
          <p:nvPr/>
        </p:nvSpPr>
        <p:spPr>
          <a:xfrm>
            <a:off x="622299" y="6830350"/>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b="1" dirty="0">
                <a:solidFill>
                  <a:schemeClr val="bg1"/>
                </a:solidFill>
                <a:latin typeface="Artifakt Element Black" panose="020B0A03050000020004" pitchFamily="34" charset="0"/>
                <a:ea typeface="Artifakt Element Black" panose="020B0A03050000020004" pitchFamily="34" charset="0"/>
              </a:rPr>
              <a:t>Karte</a:t>
            </a:r>
          </a:p>
        </p:txBody>
      </p:sp>
      <p:sp>
        <p:nvSpPr>
          <p:cNvPr id="10" name="Rectangle: Rounded Corners 9">
            <a:extLst>
              <a:ext uri="{FF2B5EF4-FFF2-40B4-BE49-F238E27FC236}">
                <a16:creationId xmlns:a16="http://schemas.microsoft.com/office/drawing/2014/main" id="{AC665984-6E4F-4C88-8C88-70396F4740E1}"/>
              </a:ext>
            </a:extLst>
          </p:cNvPr>
          <p:cNvSpPr/>
          <p:nvPr/>
        </p:nvSpPr>
        <p:spPr>
          <a:xfrm>
            <a:off x="463549" y="1553210"/>
            <a:ext cx="5930900" cy="4865341"/>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8" name="TextBox 7">
            <a:extLst>
              <a:ext uri="{FF2B5EF4-FFF2-40B4-BE49-F238E27FC236}">
                <a16:creationId xmlns:a16="http://schemas.microsoft.com/office/drawing/2014/main" id="{670FE595-4D9B-4307-8DFD-4203690E56B1}"/>
              </a:ext>
            </a:extLst>
          </p:cNvPr>
          <p:cNvSpPr txBox="1"/>
          <p:nvPr/>
        </p:nvSpPr>
        <p:spPr>
          <a:xfrm>
            <a:off x="538479" y="1657206"/>
            <a:ext cx="6383866" cy="1077218"/>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Aktuelle Informationen der Lenzerheide</a:t>
            </a:r>
          </a:p>
        </p:txBody>
      </p:sp>
      <p:sp>
        <p:nvSpPr>
          <p:cNvPr id="11" name="Rectangle: Rounded Corners 10">
            <a:hlinkClick r:id="rId3" action="ppaction://hlinksldjump"/>
            <a:extLst>
              <a:ext uri="{FF2B5EF4-FFF2-40B4-BE49-F238E27FC236}">
                <a16:creationId xmlns:a16="http://schemas.microsoft.com/office/drawing/2014/main" id="{81C10701-628E-4E51-9466-D24F4ED2FAAD}"/>
              </a:ext>
            </a:extLst>
          </p:cNvPr>
          <p:cNvSpPr/>
          <p:nvPr/>
        </p:nvSpPr>
        <p:spPr>
          <a:xfrm>
            <a:off x="3495677" y="6830350"/>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Wetter</a:t>
            </a:r>
          </a:p>
        </p:txBody>
      </p:sp>
      <p:sp>
        <p:nvSpPr>
          <p:cNvPr id="12" name="Rectangle: Rounded Corners 11">
            <a:hlinkClick r:id="rId4" action="ppaction://hlinksldjump"/>
            <a:extLst>
              <a:ext uri="{FF2B5EF4-FFF2-40B4-BE49-F238E27FC236}">
                <a16:creationId xmlns:a16="http://schemas.microsoft.com/office/drawing/2014/main" id="{1219CB5A-1DB2-4831-AE98-72E10D02763E}"/>
              </a:ext>
            </a:extLst>
          </p:cNvPr>
          <p:cNvSpPr/>
          <p:nvPr/>
        </p:nvSpPr>
        <p:spPr>
          <a:xfrm>
            <a:off x="622299" y="808520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Statistiken</a:t>
            </a:r>
          </a:p>
        </p:txBody>
      </p:sp>
      <p:sp>
        <p:nvSpPr>
          <p:cNvPr id="13" name="Rectangle: Rounded Corners 12">
            <a:hlinkClick r:id="rId5" action="ppaction://hlinksldjump"/>
            <a:extLst>
              <a:ext uri="{FF2B5EF4-FFF2-40B4-BE49-F238E27FC236}">
                <a16:creationId xmlns:a16="http://schemas.microsoft.com/office/drawing/2014/main" id="{4C43A2E9-95C8-4093-9FE3-3F9F255C3FF3}"/>
              </a:ext>
            </a:extLst>
          </p:cNvPr>
          <p:cNvSpPr/>
          <p:nvPr/>
        </p:nvSpPr>
        <p:spPr>
          <a:xfrm>
            <a:off x="3495677" y="808520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Navi</a:t>
            </a:r>
          </a:p>
        </p:txBody>
      </p:sp>
      <p:sp>
        <p:nvSpPr>
          <p:cNvPr id="14" name="Rectangle: Rounded Corners 13">
            <a:hlinkClick r:id="rId6" action="ppaction://hlinksldjump"/>
            <a:extLst>
              <a:ext uri="{FF2B5EF4-FFF2-40B4-BE49-F238E27FC236}">
                <a16:creationId xmlns:a16="http://schemas.microsoft.com/office/drawing/2014/main" id="{10BCD261-EE9F-4579-950D-1ECC75B6FF77}"/>
              </a:ext>
            </a:extLst>
          </p:cNvPr>
          <p:cNvSpPr/>
          <p:nvPr/>
        </p:nvSpPr>
        <p:spPr>
          <a:xfrm>
            <a:off x="622299" y="936665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a:solidFill>
                  <a:schemeClr val="bg1"/>
                </a:solidFill>
                <a:latin typeface="Artifakt Element Black" panose="020B0A03050000020004" pitchFamily="34" charset="0"/>
                <a:ea typeface="Artifakt Element Black" panose="020B0A03050000020004" pitchFamily="34" charset="0"/>
              </a:rPr>
              <a:t>Bewertung</a:t>
            </a:r>
          </a:p>
        </p:txBody>
      </p:sp>
      <p:sp>
        <p:nvSpPr>
          <p:cNvPr id="15" name="Rectangle: Rounded Corners 14">
            <a:hlinkClick r:id="rId7" action="ppaction://hlinksldjump"/>
            <a:extLst>
              <a:ext uri="{FF2B5EF4-FFF2-40B4-BE49-F238E27FC236}">
                <a16:creationId xmlns:a16="http://schemas.microsoft.com/office/drawing/2014/main" id="{8739D1D1-D671-4791-A774-209C1A0E15AD}"/>
              </a:ext>
            </a:extLst>
          </p:cNvPr>
          <p:cNvSpPr/>
          <p:nvPr/>
        </p:nvSpPr>
        <p:spPr>
          <a:xfrm>
            <a:off x="3495677" y="9366656"/>
            <a:ext cx="2740026" cy="1124384"/>
          </a:xfrm>
          <a:prstGeom prst="roundRect">
            <a:avLst/>
          </a:prstGeom>
          <a:solidFill>
            <a:srgbClr val="FF61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Restaurant</a:t>
            </a:r>
          </a:p>
        </p:txBody>
      </p:sp>
      <p:grpSp>
        <p:nvGrpSpPr>
          <p:cNvPr id="53" name="Group 52">
            <a:extLst>
              <a:ext uri="{FF2B5EF4-FFF2-40B4-BE49-F238E27FC236}">
                <a16:creationId xmlns:a16="http://schemas.microsoft.com/office/drawing/2014/main" id="{AEE81E93-D59F-4537-AB9F-4AE0780E884C}"/>
              </a:ext>
            </a:extLst>
          </p:cNvPr>
          <p:cNvGrpSpPr/>
          <p:nvPr/>
        </p:nvGrpSpPr>
        <p:grpSpPr>
          <a:xfrm>
            <a:off x="5591174" y="518901"/>
            <a:ext cx="803275" cy="803275"/>
            <a:chOff x="463549" y="474133"/>
            <a:chExt cx="803275" cy="803275"/>
          </a:xfrm>
        </p:grpSpPr>
        <p:sp>
          <p:nvSpPr>
            <p:cNvPr id="54" name="Oval 53">
              <a:extLst>
                <a:ext uri="{FF2B5EF4-FFF2-40B4-BE49-F238E27FC236}">
                  <a16:creationId xmlns:a16="http://schemas.microsoft.com/office/drawing/2014/main" id="{1BB7C2FB-739B-4FBC-9758-36B96E69CA89}"/>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Oval 54">
              <a:extLst>
                <a:ext uri="{FF2B5EF4-FFF2-40B4-BE49-F238E27FC236}">
                  <a16:creationId xmlns:a16="http://schemas.microsoft.com/office/drawing/2014/main" id="{E6507D4B-286D-42E9-AD6B-286E3555301D}"/>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56" name="Group 55">
            <a:extLst>
              <a:ext uri="{FF2B5EF4-FFF2-40B4-BE49-F238E27FC236}">
                <a16:creationId xmlns:a16="http://schemas.microsoft.com/office/drawing/2014/main" id="{8FF8B2E6-5353-4F64-9AB1-E5E57ACD2CE3}"/>
              </a:ext>
            </a:extLst>
          </p:cNvPr>
          <p:cNvGrpSpPr/>
          <p:nvPr/>
        </p:nvGrpSpPr>
        <p:grpSpPr>
          <a:xfrm>
            <a:off x="5731666" y="652908"/>
            <a:ext cx="534564" cy="528325"/>
            <a:chOff x="604041" y="608140"/>
            <a:chExt cx="534564" cy="528325"/>
          </a:xfrm>
        </p:grpSpPr>
        <p:grpSp>
          <p:nvGrpSpPr>
            <p:cNvPr id="57" name="Group 56">
              <a:extLst>
                <a:ext uri="{FF2B5EF4-FFF2-40B4-BE49-F238E27FC236}">
                  <a16:creationId xmlns:a16="http://schemas.microsoft.com/office/drawing/2014/main" id="{6345B08F-7447-458C-B132-2952594B49BB}"/>
                </a:ext>
              </a:extLst>
            </p:cNvPr>
            <p:cNvGrpSpPr/>
            <p:nvPr/>
          </p:nvGrpSpPr>
          <p:grpSpPr>
            <a:xfrm>
              <a:off x="604041" y="608140"/>
              <a:ext cx="528036" cy="321075"/>
              <a:chOff x="604041" y="608140"/>
              <a:chExt cx="528036" cy="321075"/>
            </a:xfrm>
          </p:grpSpPr>
          <p:grpSp>
            <p:nvGrpSpPr>
              <p:cNvPr id="66" name="Group 65">
                <a:extLst>
                  <a:ext uri="{FF2B5EF4-FFF2-40B4-BE49-F238E27FC236}">
                    <a16:creationId xmlns:a16="http://schemas.microsoft.com/office/drawing/2014/main" id="{2D2FDC7F-461B-402B-B477-B3F7FF7D40D8}"/>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E7CF696F-5534-4374-90F9-76D62784D67A}"/>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9184D856-11EC-45F3-8EB4-6CFF16FC09F8}"/>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39F4A8FF-8F5B-4561-8F6E-E16DB6C03796}"/>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114F61D6-D86E-4E1E-B399-F4BBD6141855}"/>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29CDC6B9-8C4D-4E1A-927E-8EFE77B23C37}"/>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C901809A-546F-4DB6-BB93-2D1EE5FD7B6D}"/>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58" name="Group 57">
              <a:extLst>
                <a:ext uri="{FF2B5EF4-FFF2-40B4-BE49-F238E27FC236}">
                  <a16:creationId xmlns:a16="http://schemas.microsoft.com/office/drawing/2014/main" id="{23741A8B-AE1B-4774-8031-2E9152DC3B81}"/>
                </a:ext>
              </a:extLst>
            </p:cNvPr>
            <p:cNvGrpSpPr/>
            <p:nvPr/>
          </p:nvGrpSpPr>
          <p:grpSpPr>
            <a:xfrm rot="10800000">
              <a:off x="610569" y="815390"/>
              <a:ext cx="528036" cy="321075"/>
              <a:chOff x="604041" y="608140"/>
              <a:chExt cx="528036" cy="321075"/>
            </a:xfrm>
          </p:grpSpPr>
          <p:grpSp>
            <p:nvGrpSpPr>
              <p:cNvPr id="59" name="Group 58">
                <a:extLst>
                  <a:ext uri="{FF2B5EF4-FFF2-40B4-BE49-F238E27FC236}">
                    <a16:creationId xmlns:a16="http://schemas.microsoft.com/office/drawing/2014/main" id="{DCD9FE66-DE21-4599-A335-1484664005EC}"/>
                  </a:ext>
                </a:extLst>
              </p:cNvPr>
              <p:cNvGrpSpPr/>
              <p:nvPr/>
            </p:nvGrpSpPr>
            <p:grpSpPr>
              <a:xfrm>
                <a:off x="604041" y="608140"/>
                <a:ext cx="315912" cy="321075"/>
                <a:chOff x="604041" y="608140"/>
                <a:chExt cx="315912" cy="321075"/>
              </a:xfrm>
            </p:grpSpPr>
            <p:sp>
              <p:nvSpPr>
                <p:cNvPr id="63" name="Flowchart: Manual Operation 62">
                  <a:extLst>
                    <a:ext uri="{FF2B5EF4-FFF2-40B4-BE49-F238E27FC236}">
                      <a16:creationId xmlns:a16="http://schemas.microsoft.com/office/drawing/2014/main" id="{B0952357-F8B3-4B43-99D5-897362F185C0}"/>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 name="Flowchart: Manual Operation 63">
                  <a:extLst>
                    <a:ext uri="{FF2B5EF4-FFF2-40B4-BE49-F238E27FC236}">
                      <a16:creationId xmlns:a16="http://schemas.microsoft.com/office/drawing/2014/main" id="{D6B3825E-A954-43AA-A1EE-7C4D5A486A78}"/>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Flowchart: Manual Operation 64">
                  <a:extLst>
                    <a:ext uri="{FF2B5EF4-FFF2-40B4-BE49-F238E27FC236}">
                      <a16:creationId xmlns:a16="http://schemas.microsoft.com/office/drawing/2014/main" id="{086BC865-EF00-4C08-BE70-C014B118CD74}"/>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0" name="Group 59">
                <a:extLst>
                  <a:ext uri="{FF2B5EF4-FFF2-40B4-BE49-F238E27FC236}">
                    <a16:creationId xmlns:a16="http://schemas.microsoft.com/office/drawing/2014/main" id="{0A213DC2-A886-4802-BDBD-F09316A6C6B0}"/>
                  </a:ext>
                </a:extLst>
              </p:cNvPr>
              <p:cNvGrpSpPr/>
              <p:nvPr/>
            </p:nvGrpSpPr>
            <p:grpSpPr>
              <a:xfrm rot="5400000">
                <a:off x="922525" y="714763"/>
                <a:ext cx="259160" cy="159945"/>
                <a:chOff x="660793" y="608140"/>
                <a:chExt cx="259160" cy="159945"/>
              </a:xfrm>
            </p:grpSpPr>
            <p:sp>
              <p:nvSpPr>
                <p:cNvPr id="61" name="Flowchart: Manual Operation 60">
                  <a:extLst>
                    <a:ext uri="{FF2B5EF4-FFF2-40B4-BE49-F238E27FC236}">
                      <a16:creationId xmlns:a16="http://schemas.microsoft.com/office/drawing/2014/main" id="{A1A98AAD-2065-4157-8E79-086937BBEB17}"/>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Flowchart: Manual Operation 61">
                  <a:extLst>
                    <a:ext uri="{FF2B5EF4-FFF2-40B4-BE49-F238E27FC236}">
                      <a16:creationId xmlns:a16="http://schemas.microsoft.com/office/drawing/2014/main" id="{54DE9BBB-7709-4D75-84FB-6E4A16C7AD76}"/>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73" name="Oval 72">
            <a:extLst>
              <a:ext uri="{FF2B5EF4-FFF2-40B4-BE49-F238E27FC236}">
                <a16:creationId xmlns:a16="http://schemas.microsoft.com/office/drawing/2014/main" id="{388EACF9-B1C6-43A0-A7E7-EECC2D130666}"/>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tangle 73">
            <a:extLst>
              <a:ext uri="{FF2B5EF4-FFF2-40B4-BE49-F238E27FC236}">
                <a16:creationId xmlns:a16="http://schemas.microsoft.com/office/drawing/2014/main" id="{7D5D52FB-D608-4DAA-BF46-734A5EA16B24}"/>
              </a:ext>
            </a:extLst>
          </p:cNvPr>
          <p:cNvSpPr/>
          <p:nvPr/>
        </p:nvSpPr>
        <p:spPr>
          <a:xfrm>
            <a:off x="764751" y="3873211"/>
            <a:ext cx="1471159" cy="1200265"/>
          </a:xfrm>
          <a:prstGeom prst="rect">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a:p>
        </p:txBody>
      </p:sp>
      <p:sp>
        <p:nvSpPr>
          <p:cNvPr id="75" name="Rectangle 74">
            <a:extLst>
              <a:ext uri="{FF2B5EF4-FFF2-40B4-BE49-F238E27FC236}">
                <a16:creationId xmlns:a16="http://schemas.microsoft.com/office/drawing/2014/main" id="{968AE1AA-B6D6-45FB-A1E7-167AB8EC8F2A}"/>
              </a:ext>
            </a:extLst>
          </p:cNvPr>
          <p:cNvSpPr/>
          <p:nvPr/>
        </p:nvSpPr>
        <p:spPr>
          <a:xfrm>
            <a:off x="764751" y="2904564"/>
            <a:ext cx="1471159" cy="979100"/>
          </a:xfrm>
          <a:prstGeom prst="rect">
            <a:avLst/>
          </a:prstGeom>
          <a:solidFill>
            <a:schemeClr val="bg1">
              <a:lumMod val="6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p>
        </p:txBody>
      </p:sp>
      <p:sp>
        <p:nvSpPr>
          <p:cNvPr id="80" name="TextBox 79">
            <a:extLst>
              <a:ext uri="{FF2B5EF4-FFF2-40B4-BE49-F238E27FC236}">
                <a16:creationId xmlns:a16="http://schemas.microsoft.com/office/drawing/2014/main" id="{9DDA6A7A-03BF-43D4-8315-CC4B24518899}"/>
              </a:ext>
            </a:extLst>
          </p:cNvPr>
          <p:cNvSpPr txBox="1"/>
          <p:nvPr/>
        </p:nvSpPr>
        <p:spPr>
          <a:xfrm>
            <a:off x="622299" y="5189202"/>
            <a:ext cx="1840097"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Anlagen</a:t>
            </a:r>
          </a:p>
        </p:txBody>
      </p:sp>
      <p:sp>
        <p:nvSpPr>
          <p:cNvPr id="81" name="TextBox 80">
            <a:extLst>
              <a:ext uri="{FF2B5EF4-FFF2-40B4-BE49-F238E27FC236}">
                <a16:creationId xmlns:a16="http://schemas.microsoft.com/office/drawing/2014/main" id="{3766E089-0F44-4B51-912B-EB19790EB220}"/>
              </a:ext>
            </a:extLst>
          </p:cNvPr>
          <p:cNvSpPr txBox="1"/>
          <p:nvPr/>
        </p:nvSpPr>
        <p:spPr>
          <a:xfrm>
            <a:off x="2462396" y="5198437"/>
            <a:ext cx="1933208" cy="1077218"/>
          </a:xfrm>
          <a:prstGeom prst="rect">
            <a:avLst/>
          </a:prstGeom>
          <a:noFill/>
        </p:spPr>
        <p:txBody>
          <a:bodyPr wrap="square" rtlCol="0">
            <a:spAutoFit/>
          </a:bodyPr>
          <a:lstStyle/>
          <a:p>
            <a:pPr algn="ctr"/>
            <a:r>
              <a:rPr lang="de-CH" sz="3200" dirty="0">
                <a:solidFill>
                  <a:srgbClr val="00112E"/>
                </a:solidFill>
                <a:latin typeface="Artifakt Element Black" panose="020B0A03050000020004" pitchFamily="34" charset="0"/>
                <a:ea typeface="Artifakt Element Black" panose="020B0A03050000020004" pitchFamily="34" charset="0"/>
              </a:rPr>
              <a:t>Lawinen</a:t>
            </a:r>
          </a:p>
          <a:p>
            <a:pPr algn="ctr"/>
            <a:r>
              <a:rPr lang="de-CH" sz="3200" dirty="0">
                <a:solidFill>
                  <a:srgbClr val="00112E"/>
                </a:solidFill>
                <a:latin typeface="Artifakt Element Black" panose="020B0A03050000020004" pitchFamily="34" charset="0"/>
                <a:ea typeface="Artifakt Element Black" panose="020B0A03050000020004" pitchFamily="34" charset="0"/>
              </a:rPr>
              <a:t>Stufe</a:t>
            </a:r>
          </a:p>
        </p:txBody>
      </p:sp>
      <p:sp>
        <p:nvSpPr>
          <p:cNvPr id="82" name="TextBox 81">
            <a:extLst>
              <a:ext uri="{FF2B5EF4-FFF2-40B4-BE49-F238E27FC236}">
                <a16:creationId xmlns:a16="http://schemas.microsoft.com/office/drawing/2014/main" id="{18FE83B2-C609-4081-AA7E-7FA14DD7E955}"/>
              </a:ext>
            </a:extLst>
          </p:cNvPr>
          <p:cNvSpPr txBox="1"/>
          <p:nvPr/>
        </p:nvSpPr>
        <p:spPr>
          <a:xfrm>
            <a:off x="4547395" y="5189202"/>
            <a:ext cx="1619462" cy="584775"/>
          </a:xfrm>
          <a:prstGeom prst="rect">
            <a:avLst/>
          </a:prstGeom>
          <a:noFill/>
        </p:spPr>
        <p:txBody>
          <a:bodyPr wrap="square" rtlCol="0">
            <a:spAutoFit/>
          </a:bodyPr>
          <a:lstStyle/>
          <a:p>
            <a:pPr algn="r"/>
            <a:r>
              <a:rPr lang="de-CH" sz="3200">
                <a:solidFill>
                  <a:srgbClr val="00112E"/>
                </a:solidFill>
                <a:latin typeface="Artifakt Element Black" panose="020B0A03050000020004" pitchFamily="34" charset="0"/>
                <a:ea typeface="Artifakt Element Black" panose="020B0A03050000020004" pitchFamily="34" charset="0"/>
              </a:rPr>
              <a:t>Pisten</a:t>
            </a:r>
          </a:p>
        </p:txBody>
      </p:sp>
      <p:sp>
        <p:nvSpPr>
          <p:cNvPr id="83" name="TextBox 82">
            <a:extLst>
              <a:ext uri="{FF2B5EF4-FFF2-40B4-BE49-F238E27FC236}">
                <a16:creationId xmlns:a16="http://schemas.microsoft.com/office/drawing/2014/main" id="{5D8B4CDF-8CE4-4D1F-B400-ACE8EDBD23EE}"/>
              </a:ext>
            </a:extLst>
          </p:cNvPr>
          <p:cNvSpPr txBox="1"/>
          <p:nvPr/>
        </p:nvSpPr>
        <p:spPr>
          <a:xfrm>
            <a:off x="2462395" y="2857161"/>
            <a:ext cx="1933208" cy="2262158"/>
          </a:xfrm>
          <a:prstGeom prst="rect">
            <a:avLst/>
          </a:prstGeom>
          <a:noFill/>
        </p:spPr>
        <p:txBody>
          <a:bodyPr wrap="square" rtlCol="0">
            <a:spAutoFit/>
          </a:bodyPr>
          <a:lstStyle/>
          <a:p>
            <a:pPr algn="ctr"/>
            <a:r>
              <a:rPr lang="de-CH" sz="11500" dirty="0">
                <a:solidFill>
                  <a:srgbClr val="00112E"/>
                </a:solidFill>
                <a:latin typeface="Artifakt Element Black" panose="020B0A03050000020004" pitchFamily="34" charset="0"/>
                <a:ea typeface="Artifakt Element Black" panose="020B0A03050000020004" pitchFamily="34" charset="0"/>
              </a:rPr>
              <a:t>3</a:t>
            </a:r>
          </a:p>
          <a:p>
            <a:pPr algn="ctr"/>
            <a:r>
              <a:rPr lang="de-CH" sz="2600" dirty="0">
                <a:solidFill>
                  <a:srgbClr val="00112E"/>
                </a:solidFill>
                <a:latin typeface="Artifakt Element Black" panose="020B0A03050000020004" pitchFamily="34" charset="0"/>
                <a:ea typeface="Artifakt Element Black" panose="020B0A03050000020004" pitchFamily="34" charset="0"/>
              </a:rPr>
              <a:t>erheblich</a:t>
            </a:r>
            <a:endParaRPr lang="de-CH" sz="2600" dirty="0">
              <a:solidFill>
                <a:srgbClr val="FF6155"/>
              </a:solidFill>
              <a:latin typeface="Artifakt Element Black" panose="020B0A03050000020004" pitchFamily="34" charset="0"/>
              <a:ea typeface="Artifakt Element Black" panose="020B0A03050000020004" pitchFamily="34" charset="0"/>
            </a:endParaRPr>
          </a:p>
        </p:txBody>
      </p:sp>
      <p:sp>
        <p:nvSpPr>
          <p:cNvPr id="84" name="Rectangle 83">
            <a:extLst>
              <a:ext uri="{FF2B5EF4-FFF2-40B4-BE49-F238E27FC236}">
                <a16:creationId xmlns:a16="http://schemas.microsoft.com/office/drawing/2014/main" id="{F34D7AAD-36D4-42E3-8106-84F2DA843F8B}"/>
              </a:ext>
            </a:extLst>
          </p:cNvPr>
          <p:cNvSpPr/>
          <p:nvPr/>
        </p:nvSpPr>
        <p:spPr>
          <a:xfrm>
            <a:off x="4838431" y="3605127"/>
            <a:ext cx="1248921" cy="1468350"/>
          </a:xfrm>
          <a:prstGeom prst="rect">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a:p>
        </p:txBody>
      </p:sp>
      <p:sp>
        <p:nvSpPr>
          <p:cNvPr id="85" name="Rectangle 84">
            <a:extLst>
              <a:ext uri="{FF2B5EF4-FFF2-40B4-BE49-F238E27FC236}">
                <a16:creationId xmlns:a16="http://schemas.microsoft.com/office/drawing/2014/main" id="{0BD77B15-0CE0-481D-8B5E-7FCCC4733E4D}"/>
              </a:ext>
            </a:extLst>
          </p:cNvPr>
          <p:cNvSpPr/>
          <p:nvPr/>
        </p:nvSpPr>
        <p:spPr>
          <a:xfrm>
            <a:off x="4838431" y="2904564"/>
            <a:ext cx="1248921" cy="700562"/>
          </a:xfrm>
          <a:prstGeom prst="rect">
            <a:avLst/>
          </a:prstGeom>
          <a:solidFill>
            <a:schemeClr val="bg1">
              <a:lumMod val="6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p>
        </p:txBody>
      </p:sp>
      <p:sp>
        <p:nvSpPr>
          <p:cNvPr id="86" name="TextBox 85">
            <a:extLst>
              <a:ext uri="{FF2B5EF4-FFF2-40B4-BE49-F238E27FC236}">
                <a16:creationId xmlns:a16="http://schemas.microsoft.com/office/drawing/2014/main" id="{4442B591-7CBF-47AB-BC22-FEA9F99525ED}"/>
              </a:ext>
            </a:extLst>
          </p:cNvPr>
          <p:cNvSpPr txBox="1"/>
          <p:nvPr/>
        </p:nvSpPr>
        <p:spPr>
          <a:xfrm>
            <a:off x="32502" y="3223412"/>
            <a:ext cx="2935655"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15</a:t>
            </a:r>
          </a:p>
        </p:txBody>
      </p:sp>
      <p:sp>
        <p:nvSpPr>
          <p:cNvPr id="89" name="TextBox 88">
            <a:extLst>
              <a:ext uri="{FF2B5EF4-FFF2-40B4-BE49-F238E27FC236}">
                <a16:creationId xmlns:a16="http://schemas.microsoft.com/office/drawing/2014/main" id="{C42FC121-492D-47F0-8EB5-A7B05C18E55B}"/>
              </a:ext>
            </a:extLst>
          </p:cNvPr>
          <p:cNvSpPr txBox="1"/>
          <p:nvPr/>
        </p:nvSpPr>
        <p:spPr>
          <a:xfrm>
            <a:off x="547534" y="4253385"/>
            <a:ext cx="1933208"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17</a:t>
            </a:r>
          </a:p>
        </p:txBody>
      </p:sp>
      <p:sp>
        <p:nvSpPr>
          <p:cNvPr id="90" name="TextBox 89">
            <a:extLst>
              <a:ext uri="{FF2B5EF4-FFF2-40B4-BE49-F238E27FC236}">
                <a16:creationId xmlns:a16="http://schemas.microsoft.com/office/drawing/2014/main" id="{FD8F241B-62FF-4AA6-BDE9-AA0529FC28F2}"/>
              </a:ext>
            </a:extLst>
          </p:cNvPr>
          <p:cNvSpPr txBox="1"/>
          <p:nvPr/>
        </p:nvSpPr>
        <p:spPr>
          <a:xfrm>
            <a:off x="4496287" y="4227121"/>
            <a:ext cx="1933208"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82</a:t>
            </a:r>
          </a:p>
        </p:txBody>
      </p:sp>
      <p:sp>
        <p:nvSpPr>
          <p:cNvPr id="91" name="TextBox 90">
            <a:extLst>
              <a:ext uri="{FF2B5EF4-FFF2-40B4-BE49-F238E27FC236}">
                <a16:creationId xmlns:a16="http://schemas.microsoft.com/office/drawing/2014/main" id="{12168E9A-8A57-4377-A604-A5B4ECB80D28}"/>
              </a:ext>
            </a:extLst>
          </p:cNvPr>
          <p:cNvSpPr txBox="1"/>
          <p:nvPr/>
        </p:nvSpPr>
        <p:spPr>
          <a:xfrm>
            <a:off x="4496287" y="3027216"/>
            <a:ext cx="1933208" cy="492443"/>
          </a:xfrm>
          <a:prstGeom prst="rect">
            <a:avLst/>
          </a:prstGeom>
          <a:noFill/>
        </p:spPr>
        <p:txBody>
          <a:bodyPr wrap="square" rtlCol="0">
            <a:spAutoFit/>
          </a:bodyPr>
          <a:lstStyle/>
          <a:p>
            <a:pPr algn="ctr"/>
            <a:r>
              <a:rPr lang="de-CH" sz="2600">
                <a:solidFill>
                  <a:schemeClr val="bg1"/>
                </a:solidFill>
                <a:latin typeface="Artifakt Element Black" panose="020B0A03050000020004" pitchFamily="34" charset="0"/>
                <a:ea typeface="Artifakt Element Black" panose="020B0A03050000020004" pitchFamily="34" charset="0"/>
              </a:rPr>
              <a:t>17</a:t>
            </a:r>
          </a:p>
        </p:txBody>
      </p:sp>
      <p:sp>
        <p:nvSpPr>
          <p:cNvPr id="6" name="Rectangle 5">
            <a:hlinkClick r:id="rId8" action="ppaction://hlinksldjump"/>
            <a:extLst>
              <a:ext uri="{FF2B5EF4-FFF2-40B4-BE49-F238E27FC236}">
                <a16:creationId xmlns:a16="http://schemas.microsoft.com/office/drawing/2014/main" id="{D952F141-4389-4C41-A7B0-00B9CE28D3D0}"/>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a:hlinkClick r:id="rId9" action="ppaction://hlinksldjump"/>
            <a:extLst>
              <a:ext uri="{FF2B5EF4-FFF2-40B4-BE49-F238E27FC236}">
                <a16:creationId xmlns:a16="http://schemas.microsoft.com/office/drawing/2014/main" id="{43C0B5CD-BCD6-4BB6-9462-F85A51A7E4C5}"/>
              </a:ext>
            </a:extLst>
          </p:cNvPr>
          <p:cNvSpPr/>
          <p:nvPr/>
        </p:nvSpPr>
        <p:spPr>
          <a:xfrm>
            <a:off x="3495677" y="6830350"/>
            <a:ext cx="2726022" cy="1124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76" name="Graphic 75" descr="Ski Gondola with solid fill">
            <a:extLst>
              <a:ext uri="{FF2B5EF4-FFF2-40B4-BE49-F238E27FC236}">
                <a16:creationId xmlns:a16="http://schemas.microsoft.com/office/drawing/2014/main" id="{A33EB383-CC50-41BA-8BA7-70158F2D75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3113" y="10889384"/>
            <a:ext cx="505651" cy="438436"/>
          </a:xfrm>
          <a:prstGeom prst="rect">
            <a:avLst/>
          </a:prstGeom>
        </p:spPr>
      </p:pic>
      <p:sp>
        <p:nvSpPr>
          <p:cNvPr id="77" name="TextBox 76">
            <a:extLst>
              <a:ext uri="{FF2B5EF4-FFF2-40B4-BE49-F238E27FC236}">
                <a16:creationId xmlns:a16="http://schemas.microsoft.com/office/drawing/2014/main" id="{D2D72249-6E9A-4036-A076-6627E31D1C17}"/>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78" name="Rectangle: Rounded Corners 77">
            <a:extLst>
              <a:ext uri="{FF2B5EF4-FFF2-40B4-BE49-F238E27FC236}">
                <a16:creationId xmlns:a16="http://schemas.microsoft.com/office/drawing/2014/main" id="{A5BC54A5-516B-4276-9497-E844CDB63251}"/>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tangle: Rounded Corners 78">
            <a:hlinkClick r:id="rId12" action="ppaction://hlinksldjump"/>
            <a:extLst>
              <a:ext uri="{FF2B5EF4-FFF2-40B4-BE49-F238E27FC236}">
                <a16:creationId xmlns:a16="http://schemas.microsoft.com/office/drawing/2014/main" id="{C38C6DDA-9DA6-4C5C-8B8F-1FFE6F35CF99}"/>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87" name="Oval 86">
            <a:extLst>
              <a:ext uri="{FF2B5EF4-FFF2-40B4-BE49-F238E27FC236}">
                <a16:creationId xmlns:a16="http://schemas.microsoft.com/office/drawing/2014/main" id="{44ECD3B9-8B04-4A1D-854E-E67B3D02C83A}"/>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8" name="TextBox 87">
            <a:extLst>
              <a:ext uri="{FF2B5EF4-FFF2-40B4-BE49-F238E27FC236}">
                <a16:creationId xmlns:a16="http://schemas.microsoft.com/office/drawing/2014/main" id="{EA14F367-BF30-4665-AEAD-B8846BA249F0}"/>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92" name="Oval 91">
            <a:extLst>
              <a:ext uri="{FF2B5EF4-FFF2-40B4-BE49-F238E27FC236}">
                <a16:creationId xmlns:a16="http://schemas.microsoft.com/office/drawing/2014/main" id="{5A8D3968-4E2E-41DA-8A6B-4D379AD491CB}"/>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3" name="TextBox 92">
            <a:extLst>
              <a:ext uri="{FF2B5EF4-FFF2-40B4-BE49-F238E27FC236}">
                <a16:creationId xmlns:a16="http://schemas.microsoft.com/office/drawing/2014/main" id="{7222703C-D706-44D1-BA5F-8E4E53FE2551}"/>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94" name="Rectangle 93">
            <a:hlinkClick r:id="rId12" action="ppaction://hlinksldjump"/>
            <a:extLst>
              <a:ext uri="{FF2B5EF4-FFF2-40B4-BE49-F238E27FC236}">
                <a16:creationId xmlns:a16="http://schemas.microsoft.com/office/drawing/2014/main" id="{E394095C-4E86-4AE6-8F6C-CE2FB398FE97}"/>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TextBox 94">
            <a:extLst>
              <a:ext uri="{FF2B5EF4-FFF2-40B4-BE49-F238E27FC236}">
                <a16:creationId xmlns:a16="http://schemas.microsoft.com/office/drawing/2014/main" id="{0342855E-30C8-415D-85D8-4E78534BA230}"/>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96" name="Rectangle: Rounded Corners 95">
            <a:extLst>
              <a:ext uri="{FF2B5EF4-FFF2-40B4-BE49-F238E27FC236}">
                <a16:creationId xmlns:a16="http://schemas.microsoft.com/office/drawing/2014/main" id="{AE3A255F-EC36-484F-80A5-5A3B23F1C0BE}"/>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7" name="Rectangle: Rounded Corners 96">
            <a:hlinkClick r:id="rId12" action="ppaction://hlinksldjump"/>
            <a:extLst>
              <a:ext uri="{FF2B5EF4-FFF2-40B4-BE49-F238E27FC236}">
                <a16:creationId xmlns:a16="http://schemas.microsoft.com/office/drawing/2014/main" id="{A8002086-0092-468E-95C2-70EAF7019F99}"/>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98" name="Oval 97">
            <a:extLst>
              <a:ext uri="{FF2B5EF4-FFF2-40B4-BE49-F238E27FC236}">
                <a16:creationId xmlns:a16="http://schemas.microsoft.com/office/drawing/2014/main" id="{D27759F1-EB72-426C-9C64-7502609EFB4D}"/>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56E107AB-F447-451B-AFBD-0382B031D35D}"/>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00" name="Oval 99">
            <a:extLst>
              <a:ext uri="{FF2B5EF4-FFF2-40B4-BE49-F238E27FC236}">
                <a16:creationId xmlns:a16="http://schemas.microsoft.com/office/drawing/2014/main" id="{711259B2-4CDF-4EA1-BD84-880E920967A0}"/>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1" name="TextBox 100">
            <a:extLst>
              <a:ext uri="{FF2B5EF4-FFF2-40B4-BE49-F238E27FC236}">
                <a16:creationId xmlns:a16="http://schemas.microsoft.com/office/drawing/2014/main" id="{16824307-7038-4BE8-ABFF-98DD98C5E688}"/>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02" name="Rectangle 101">
            <a:hlinkClick r:id="rId13" action="ppaction://hlinksldjump"/>
            <a:extLst>
              <a:ext uri="{FF2B5EF4-FFF2-40B4-BE49-F238E27FC236}">
                <a16:creationId xmlns:a16="http://schemas.microsoft.com/office/drawing/2014/main" id="{C227E043-B8DF-4C06-A29B-88C4B6E23167}"/>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03" name="Rectangle 102">
            <a:extLst>
              <a:ext uri="{FF2B5EF4-FFF2-40B4-BE49-F238E27FC236}">
                <a16:creationId xmlns:a16="http://schemas.microsoft.com/office/drawing/2014/main" id="{15F37E41-AEF1-4E6A-BE0A-94175A1F7539}"/>
              </a:ext>
            </a:extLst>
          </p:cNvPr>
          <p:cNvSpPr/>
          <p:nvPr/>
        </p:nvSpPr>
        <p:spPr>
          <a:xfrm>
            <a:off x="237067" y="10785509"/>
            <a:ext cx="216000" cy="707991"/>
          </a:xfrm>
          <a:prstGeom prst="rect">
            <a:avLst/>
          </a:prstGeom>
          <a:solidFill>
            <a:srgbClr val="00112E"/>
          </a:solidFill>
          <a:ln w="127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Rectangle 103">
            <a:hlinkClick r:id="rId13" action="ppaction://hlinksldjump"/>
            <a:extLst>
              <a:ext uri="{FF2B5EF4-FFF2-40B4-BE49-F238E27FC236}">
                <a16:creationId xmlns:a16="http://schemas.microsoft.com/office/drawing/2014/main" id="{8C7AFEB3-91C6-4C30-9150-B555449773A1}"/>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5" name="Picture 104" descr="A logo for a ski resort&#10;&#10;Description automatically generated">
            <a:extLst>
              <a:ext uri="{FF2B5EF4-FFF2-40B4-BE49-F238E27FC236}">
                <a16:creationId xmlns:a16="http://schemas.microsoft.com/office/drawing/2014/main" id="{B87AB92E-9ADA-4AE0-A85F-EB68B7879EFB}"/>
              </a:ext>
            </a:extLst>
          </p:cNvPr>
          <p:cNvPicPr>
            <a:picLocks noChangeAspect="1"/>
          </p:cNvPicPr>
          <p:nvPr/>
        </p:nvPicPr>
        <p:blipFill rotWithShape="1">
          <a:blip r:embed="rId14">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143355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87"/>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88"/>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78"/>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childTnLst>
              </p:cTn>
              <p:nextCondLst>
                <p:cond evt="onClick" delay="0">
                  <p:tgtEl>
                    <p:spTgt spid="88"/>
                  </p:tgtEl>
                </p:cond>
              </p:nextCondLst>
            </p:seq>
            <p:seq concurrent="1" nextAc="seek">
              <p:cTn id="25" restart="whenNotActive" fill="hold" evtFilter="cancelBubble" nodeType="interactiveSeq">
                <p:stCondLst>
                  <p:cond evt="onClick" delay="0">
                    <p:tgtEl>
                      <p:spTgt spid="99"/>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98"/>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99"/>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96"/>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nextCondLst>
                <p:cond evt="onClick" delay="0">
                  <p:tgtEl>
                    <p:spTgt spid="99"/>
                  </p:tgtEl>
                </p:cond>
              </p:nextCondLst>
            </p:seq>
          </p:childTnLst>
        </p:cTn>
      </p:par>
    </p:tnLst>
    <p:bldLst>
      <p:bldP spid="78" grpId="0" animBg="1"/>
      <p:bldP spid="87" grpId="0" animBg="1"/>
      <p:bldP spid="88" grpId="0"/>
      <p:bldP spid="92" grpId="0" animBg="1"/>
      <p:bldP spid="93" grpId="0"/>
      <p:bldP spid="94" grpId="0"/>
      <p:bldP spid="96" grpId="0" animBg="1"/>
      <p:bldP spid="98" grpId="0" animBg="1"/>
      <p:bldP spid="99" grpId="0"/>
      <p:bldP spid="100" grpId="0" animBg="1"/>
      <p:bldP spid="101" grpId="0"/>
      <p:bldP spid="102" grpId="0"/>
      <p:bldP spid="1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3791F2A-9557-4FF1-99EC-3827CADA9EBE}"/>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grpSp>
        <p:nvGrpSpPr>
          <p:cNvPr id="4" name="Group 3">
            <a:extLst>
              <a:ext uri="{FF2B5EF4-FFF2-40B4-BE49-F238E27FC236}">
                <a16:creationId xmlns:a16="http://schemas.microsoft.com/office/drawing/2014/main" id="{9FF03DF4-52E5-49B5-91E0-8269F80E159D}"/>
              </a:ext>
            </a:extLst>
          </p:cNvPr>
          <p:cNvGrpSpPr/>
          <p:nvPr/>
        </p:nvGrpSpPr>
        <p:grpSpPr>
          <a:xfrm>
            <a:off x="5591174" y="518901"/>
            <a:ext cx="803275" cy="803275"/>
            <a:chOff x="463549" y="474133"/>
            <a:chExt cx="803275" cy="803275"/>
          </a:xfrm>
        </p:grpSpPr>
        <p:sp>
          <p:nvSpPr>
            <p:cNvPr id="5" name="Oval 4">
              <a:extLst>
                <a:ext uri="{FF2B5EF4-FFF2-40B4-BE49-F238E27FC236}">
                  <a16:creationId xmlns:a16="http://schemas.microsoft.com/office/drawing/2014/main" id="{845C9C38-911B-476A-9C48-9E2E3FE6819B}"/>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Oval 5">
              <a:extLst>
                <a:ext uri="{FF2B5EF4-FFF2-40B4-BE49-F238E27FC236}">
                  <a16:creationId xmlns:a16="http://schemas.microsoft.com/office/drawing/2014/main" id="{D691E687-2CAD-4559-82F3-4AA02CC282F5}"/>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 name="Group 6">
            <a:extLst>
              <a:ext uri="{FF2B5EF4-FFF2-40B4-BE49-F238E27FC236}">
                <a16:creationId xmlns:a16="http://schemas.microsoft.com/office/drawing/2014/main" id="{B32D0647-BB34-4D27-ACB8-5B4F4FEF39C8}"/>
              </a:ext>
            </a:extLst>
          </p:cNvPr>
          <p:cNvGrpSpPr/>
          <p:nvPr/>
        </p:nvGrpSpPr>
        <p:grpSpPr>
          <a:xfrm>
            <a:off x="5731666" y="652908"/>
            <a:ext cx="534564" cy="528325"/>
            <a:chOff x="604041" y="608140"/>
            <a:chExt cx="534564" cy="528325"/>
          </a:xfrm>
        </p:grpSpPr>
        <p:grpSp>
          <p:nvGrpSpPr>
            <p:cNvPr id="8" name="Group 7">
              <a:extLst>
                <a:ext uri="{FF2B5EF4-FFF2-40B4-BE49-F238E27FC236}">
                  <a16:creationId xmlns:a16="http://schemas.microsoft.com/office/drawing/2014/main" id="{240AA7B7-CFE9-4B18-A18E-9C68758607CA}"/>
                </a:ext>
              </a:extLst>
            </p:cNvPr>
            <p:cNvGrpSpPr/>
            <p:nvPr/>
          </p:nvGrpSpPr>
          <p:grpSpPr>
            <a:xfrm>
              <a:off x="604041" y="608140"/>
              <a:ext cx="528036" cy="321075"/>
              <a:chOff x="604041" y="608140"/>
              <a:chExt cx="528036" cy="321075"/>
            </a:xfrm>
          </p:grpSpPr>
          <p:grpSp>
            <p:nvGrpSpPr>
              <p:cNvPr id="17" name="Group 16">
                <a:extLst>
                  <a:ext uri="{FF2B5EF4-FFF2-40B4-BE49-F238E27FC236}">
                    <a16:creationId xmlns:a16="http://schemas.microsoft.com/office/drawing/2014/main" id="{A5CBE20F-6DC6-41EE-964B-A33FE53AFD6F}"/>
                  </a:ext>
                </a:extLst>
              </p:cNvPr>
              <p:cNvGrpSpPr/>
              <p:nvPr/>
            </p:nvGrpSpPr>
            <p:grpSpPr>
              <a:xfrm>
                <a:off x="604041" y="608140"/>
                <a:ext cx="315912" cy="321075"/>
                <a:chOff x="604041" y="608140"/>
                <a:chExt cx="315912" cy="321075"/>
              </a:xfrm>
            </p:grpSpPr>
            <p:sp>
              <p:nvSpPr>
                <p:cNvPr id="21" name="Flowchart: Manual Operation 20">
                  <a:extLst>
                    <a:ext uri="{FF2B5EF4-FFF2-40B4-BE49-F238E27FC236}">
                      <a16:creationId xmlns:a16="http://schemas.microsoft.com/office/drawing/2014/main" id="{373198B7-133D-463D-9640-6C6B60DB8F9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Flowchart: Manual Operation 21">
                  <a:extLst>
                    <a:ext uri="{FF2B5EF4-FFF2-40B4-BE49-F238E27FC236}">
                      <a16:creationId xmlns:a16="http://schemas.microsoft.com/office/drawing/2014/main" id="{A9ED1166-2BC3-4B2D-99BA-9B5324125B5E}"/>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Flowchart: Manual Operation 22">
                  <a:extLst>
                    <a:ext uri="{FF2B5EF4-FFF2-40B4-BE49-F238E27FC236}">
                      <a16:creationId xmlns:a16="http://schemas.microsoft.com/office/drawing/2014/main" id="{0F635BD4-30E2-4D52-B62A-FF87559136F9}"/>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8" name="Group 17">
                <a:extLst>
                  <a:ext uri="{FF2B5EF4-FFF2-40B4-BE49-F238E27FC236}">
                    <a16:creationId xmlns:a16="http://schemas.microsoft.com/office/drawing/2014/main" id="{127EB5D6-38D5-4BB7-A955-77EDAC398BDE}"/>
                  </a:ext>
                </a:extLst>
              </p:cNvPr>
              <p:cNvGrpSpPr/>
              <p:nvPr/>
            </p:nvGrpSpPr>
            <p:grpSpPr>
              <a:xfrm rot="5400000">
                <a:off x="922525" y="714763"/>
                <a:ext cx="259160" cy="159945"/>
                <a:chOff x="660793" y="608140"/>
                <a:chExt cx="259160" cy="159945"/>
              </a:xfrm>
            </p:grpSpPr>
            <p:sp>
              <p:nvSpPr>
                <p:cNvPr id="19" name="Flowchart: Manual Operation 18">
                  <a:extLst>
                    <a:ext uri="{FF2B5EF4-FFF2-40B4-BE49-F238E27FC236}">
                      <a16:creationId xmlns:a16="http://schemas.microsoft.com/office/drawing/2014/main" id="{E4FFF41C-CFA6-42FA-B1D3-A6CECBB71316}"/>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Flowchart: Manual Operation 19">
                  <a:extLst>
                    <a:ext uri="{FF2B5EF4-FFF2-40B4-BE49-F238E27FC236}">
                      <a16:creationId xmlns:a16="http://schemas.microsoft.com/office/drawing/2014/main" id="{C895AD85-9F4D-436D-882A-97E08D09370F}"/>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9" name="Group 8">
              <a:extLst>
                <a:ext uri="{FF2B5EF4-FFF2-40B4-BE49-F238E27FC236}">
                  <a16:creationId xmlns:a16="http://schemas.microsoft.com/office/drawing/2014/main" id="{376224D6-C88A-4FFE-9B09-B41C0EBE3B9D}"/>
                </a:ext>
              </a:extLst>
            </p:cNvPr>
            <p:cNvGrpSpPr/>
            <p:nvPr/>
          </p:nvGrpSpPr>
          <p:grpSpPr>
            <a:xfrm rot="10800000">
              <a:off x="610569" y="815390"/>
              <a:ext cx="528036" cy="321075"/>
              <a:chOff x="604041" y="608140"/>
              <a:chExt cx="528036" cy="321075"/>
            </a:xfrm>
          </p:grpSpPr>
          <p:grpSp>
            <p:nvGrpSpPr>
              <p:cNvPr id="10" name="Group 9">
                <a:extLst>
                  <a:ext uri="{FF2B5EF4-FFF2-40B4-BE49-F238E27FC236}">
                    <a16:creationId xmlns:a16="http://schemas.microsoft.com/office/drawing/2014/main" id="{03D002C6-2908-45F9-91D7-37B219F72668}"/>
                  </a:ext>
                </a:extLst>
              </p:cNvPr>
              <p:cNvGrpSpPr/>
              <p:nvPr/>
            </p:nvGrpSpPr>
            <p:grpSpPr>
              <a:xfrm>
                <a:off x="604041" y="608140"/>
                <a:ext cx="315912" cy="321075"/>
                <a:chOff x="604041" y="608140"/>
                <a:chExt cx="315912" cy="321075"/>
              </a:xfrm>
            </p:grpSpPr>
            <p:sp>
              <p:nvSpPr>
                <p:cNvPr id="14" name="Flowchart: Manual Operation 13">
                  <a:extLst>
                    <a:ext uri="{FF2B5EF4-FFF2-40B4-BE49-F238E27FC236}">
                      <a16:creationId xmlns:a16="http://schemas.microsoft.com/office/drawing/2014/main" id="{6F4B976B-79CB-4C48-AF92-688CC8707C5B}"/>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Flowchart: Manual Operation 14">
                  <a:extLst>
                    <a:ext uri="{FF2B5EF4-FFF2-40B4-BE49-F238E27FC236}">
                      <a16:creationId xmlns:a16="http://schemas.microsoft.com/office/drawing/2014/main" id="{D73C7B7F-5F3C-4D9B-A0D4-CD86920706EF}"/>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Flowchart: Manual Operation 15">
                  <a:extLst>
                    <a:ext uri="{FF2B5EF4-FFF2-40B4-BE49-F238E27FC236}">
                      <a16:creationId xmlns:a16="http://schemas.microsoft.com/office/drawing/2014/main" id="{2DB12BA4-DA91-40C6-92F5-F272E2B8D7F0}"/>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1" name="Group 10">
                <a:extLst>
                  <a:ext uri="{FF2B5EF4-FFF2-40B4-BE49-F238E27FC236}">
                    <a16:creationId xmlns:a16="http://schemas.microsoft.com/office/drawing/2014/main" id="{73549429-66FD-4461-BEF4-1474BB96F8F8}"/>
                  </a:ext>
                </a:extLst>
              </p:cNvPr>
              <p:cNvGrpSpPr/>
              <p:nvPr/>
            </p:nvGrpSpPr>
            <p:grpSpPr>
              <a:xfrm rot="5400000">
                <a:off x="922525" y="714763"/>
                <a:ext cx="259160" cy="159945"/>
                <a:chOff x="660793" y="608140"/>
                <a:chExt cx="259160" cy="159945"/>
              </a:xfrm>
            </p:grpSpPr>
            <p:sp>
              <p:nvSpPr>
                <p:cNvPr id="12" name="Flowchart: Manual Operation 11">
                  <a:extLst>
                    <a:ext uri="{FF2B5EF4-FFF2-40B4-BE49-F238E27FC236}">
                      <a16:creationId xmlns:a16="http://schemas.microsoft.com/office/drawing/2014/main" id="{E437D91F-B394-4CCC-A578-A6171DAC8D91}"/>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Flowchart: Manual Operation 12">
                  <a:extLst>
                    <a:ext uri="{FF2B5EF4-FFF2-40B4-BE49-F238E27FC236}">
                      <a16:creationId xmlns:a16="http://schemas.microsoft.com/office/drawing/2014/main" id="{712B3ABC-E4A2-428A-A90E-B9E0305FA657}"/>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24" name="Oval 23">
            <a:extLst>
              <a:ext uri="{FF2B5EF4-FFF2-40B4-BE49-F238E27FC236}">
                <a16:creationId xmlns:a16="http://schemas.microsoft.com/office/drawing/2014/main" id="{5BEFA5B6-65FF-4A6F-A5F1-A41DBC565FB1}"/>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TextBox 24">
            <a:hlinkClick r:id="rId2" action="ppaction://hlinksldjump"/>
            <a:extLst>
              <a:ext uri="{FF2B5EF4-FFF2-40B4-BE49-F238E27FC236}">
                <a16:creationId xmlns:a16="http://schemas.microsoft.com/office/drawing/2014/main" id="{74768F0F-41A2-466D-9AD7-E5CA00426B95}"/>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sp>
        <p:nvSpPr>
          <p:cNvPr id="26" name="Rectangle: Rounded Corners 25">
            <a:extLst>
              <a:ext uri="{FF2B5EF4-FFF2-40B4-BE49-F238E27FC236}">
                <a16:creationId xmlns:a16="http://schemas.microsoft.com/office/drawing/2014/main" id="{1E8C6815-2515-4004-ABB5-AF1D061A948F}"/>
              </a:ext>
            </a:extLst>
          </p:cNvPr>
          <p:cNvSpPr/>
          <p:nvPr/>
        </p:nvSpPr>
        <p:spPr>
          <a:xfrm>
            <a:off x="486995" y="6607960"/>
            <a:ext cx="5896220" cy="5124262"/>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27" name="Rectangle 26">
            <a:hlinkClick r:id="rId2" action="ppaction://hlinksldjump"/>
            <a:extLst>
              <a:ext uri="{FF2B5EF4-FFF2-40B4-BE49-F238E27FC236}">
                <a16:creationId xmlns:a16="http://schemas.microsoft.com/office/drawing/2014/main" id="{8A1EBCDB-F511-42A7-9536-0226D05F19B2}"/>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a:hlinkClick r:id="rId3" action="ppaction://hlinksldjump"/>
            <a:extLst>
              <a:ext uri="{FF2B5EF4-FFF2-40B4-BE49-F238E27FC236}">
                <a16:creationId xmlns:a16="http://schemas.microsoft.com/office/drawing/2014/main" id="{27B07511-CDAC-46CA-AF3A-348F70703CF1}"/>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Ski Gondola with solid fill">
            <a:extLst>
              <a:ext uri="{FF2B5EF4-FFF2-40B4-BE49-F238E27FC236}">
                <a16:creationId xmlns:a16="http://schemas.microsoft.com/office/drawing/2014/main" id="{4D91948A-88BE-4BBE-87AF-18651FD2F8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13" y="10889384"/>
            <a:ext cx="505651" cy="438436"/>
          </a:xfrm>
          <a:prstGeom prst="rect">
            <a:avLst/>
          </a:prstGeom>
        </p:spPr>
      </p:pic>
      <p:sp>
        <p:nvSpPr>
          <p:cNvPr id="30" name="TextBox 29">
            <a:extLst>
              <a:ext uri="{FF2B5EF4-FFF2-40B4-BE49-F238E27FC236}">
                <a16:creationId xmlns:a16="http://schemas.microsoft.com/office/drawing/2014/main" id="{AB69E540-75F3-4DDE-9359-00CBE0129514}"/>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31" name="Rectangle: Rounded Corners 30">
            <a:extLst>
              <a:ext uri="{FF2B5EF4-FFF2-40B4-BE49-F238E27FC236}">
                <a16:creationId xmlns:a16="http://schemas.microsoft.com/office/drawing/2014/main" id="{216A72B5-C482-4A48-8F07-B2A40D40A4D9}"/>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Rectangle: Rounded Corners 31">
            <a:hlinkClick r:id="rId6" action="ppaction://hlinksldjump"/>
            <a:extLst>
              <a:ext uri="{FF2B5EF4-FFF2-40B4-BE49-F238E27FC236}">
                <a16:creationId xmlns:a16="http://schemas.microsoft.com/office/drawing/2014/main" id="{2D361950-55F0-43DD-9573-0DDD6CAF3593}"/>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33" name="Oval 32">
            <a:extLst>
              <a:ext uri="{FF2B5EF4-FFF2-40B4-BE49-F238E27FC236}">
                <a16:creationId xmlns:a16="http://schemas.microsoft.com/office/drawing/2014/main" id="{3EBD88B9-B122-4E97-80F7-82AA8D945A12}"/>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TextBox 33">
            <a:extLst>
              <a:ext uri="{FF2B5EF4-FFF2-40B4-BE49-F238E27FC236}">
                <a16:creationId xmlns:a16="http://schemas.microsoft.com/office/drawing/2014/main" id="{EECF6A57-214A-4654-851E-796F2DEBB70E}"/>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35" name="Oval 34">
            <a:extLst>
              <a:ext uri="{FF2B5EF4-FFF2-40B4-BE49-F238E27FC236}">
                <a16:creationId xmlns:a16="http://schemas.microsoft.com/office/drawing/2014/main" id="{1F80F375-2EC2-49BC-94F1-290836B4ECA0}"/>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6" name="TextBox 35">
            <a:extLst>
              <a:ext uri="{FF2B5EF4-FFF2-40B4-BE49-F238E27FC236}">
                <a16:creationId xmlns:a16="http://schemas.microsoft.com/office/drawing/2014/main" id="{B75B3AD4-937F-4C9B-9BDF-06157CC37B0C}"/>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37" name="Rectangle 36">
            <a:hlinkClick r:id="rId6" action="ppaction://hlinksldjump"/>
            <a:extLst>
              <a:ext uri="{FF2B5EF4-FFF2-40B4-BE49-F238E27FC236}">
                <a16:creationId xmlns:a16="http://schemas.microsoft.com/office/drawing/2014/main" id="{1FCA0CC7-6C1F-45AB-A8C9-63439980F768}"/>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6AEFF110-02E3-46EA-B125-4AF4AC9A31FB}"/>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39" name="Rectangle: Rounded Corners 38">
            <a:extLst>
              <a:ext uri="{FF2B5EF4-FFF2-40B4-BE49-F238E27FC236}">
                <a16:creationId xmlns:a16="http://schemas.microsoft.com/office/drawing/2014/main" id="{31FD722C-113E-4104-A4FA-354CCDB122D5}"/>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Rectangle: Rounded Corners 39">
            <a:hlinkClick r:id="rId6" action="ppaction://hlinksldjump"/>
            <a:extLst>
              <a:ext uri="{FF2B5EF4-FFF2-40B4-BE49-F238E27FC236}">
                <a16:creationId xmlns:a16="http://schemas.microsoft.com/office/drawing/2014/main" id="{A0A2D1FA-6B82-460E-8F3B-36CF9AB09674}"/>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41" name="Oval 40">
            <a:extLst>
              <a:ext uri="{FF2B5EF4-FFF2-40B4-BE49-F238E27FC236}">
                <a16:creationId xmlns:a16="http://schemas.microsoft.com/office/drawing/2014/main" id="{B3974AC7-89AC-4D0F-8AAB-041021A14979}"/>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Box 41">
            <a:extLst>
              <a:ext uri="{FF2B5EF4-FFF2-40B4-BE49-F238E27FC236}">
                <a16:creationId xmlns:a16="http://schemas.microsoft.com/office/drawing/2014/main" id="{FCFC57BD-AC3E-4428-95DB-55B82DB9546E}"/>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43" name="Oval 42">
            <a:extLst>
              <a:ext uri="{FF2B5EF4-FFF2-40B4-BE49-F238E27FC236}">
                <a16:creationId xmlns:a16="http://schemas.microsoft.com/office/drawing/2014/main" id="{DCD7C29F-BE8D-40CB-BA97-C5E7CE24D124}"/>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44" name="TextBox 43">
            <a:extLst>
              <a:ext uri="{FF2B5EF4-FFF2-40B4-BE49-F238E27FC236}">
                <a16:creationId xmlns:a16="http://schemas.microsoft.com/office/drawing/2014/main" id="{25BB6990-332E-4A80-A279-F1938FEFBA24}"/>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45" name="Rectangle 44">
            <a:hlinkClick r:id="rId7" action="ppaction://hlinksldjump"/>
            <a:extLst>
              <a:ext uri="{FF2B5EF4-FFF2-40B4-BE49-F238E27FC236}">
                <a16:creationId xmlns:a16="http://schemas.microsoft.com/office/drawing/2014/main" id="{5EBAEA32-5846-4B4E-A0AD-2DC57DFAA505}"/>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46" name="Rectangle 45">
            <a:hlinkClick r:id="rId7" action="ppaction://hlinksldjump"/>
            <a:extLst>
              <a:ext uri="{FF2B5EF4-FFF2-40B4-BE49-F238E27FC236}">
                <a16:creationId xmlns:a16="http://schemas.microsoft.com/office/drawing/2014/main" id="{3DE325DC-931C-404D-875E-F750D41EFE22}"/>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tangle 46">
            <a:extLst>
              <a:ext uri="{FF2B5EF4-FFF2-40B4-BE49-F238E27FC236}">
                <a16:creationId xmlns:a16="http://schemas.microsoft.com/office/drawing/2014/main" id="{448007FF-8514-478D-BDF8-B3F2738BE31B}"/>
              </a:ext>
            </a:extLst>
          </p:cNvPr>
          <p:cNvSpPr/>
          <p:nvPr/>
        </p:nvSpPr>
        <p:spPr>
          <a:xfrm>
            <a:off x="237066" y="10785509"/>
            <a:ext cx="237600" cy="707991"/>
          </a:xfrm>
          <a:prstGeom prst="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TextBox 47">
            <a:extLst>
              <a:ext uri="{FF2B5EF4-FFF2-40B4-BE49-F238E27FC236}">
                <a16:creationId xmlns:a16="http://schemas.microsoft.com/office/drawing/2014/main" id="{A862ECFE-19B6-4079-9D62-763A3CCC5227}"/>
              </a:ext>
            </a:extLst>
          </p:cNvPr>
          <p:cNvSpPr txBox="1"/>
          <p:nvPr/>
        </p:nvSpPr>
        <p:spPr>
          <a:xfrm>
            <a:off x="560058" y="1667086"/>
            <a:ext cx="427990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Einstellungen</a:t>
            </a:r>
          </a:p>
        </p:txBody>
      </p:sp>
      <p:sp>
        <p:nvSpPr>
          <p:cNvPr id="49" name="TextBox 48">
            <a:extLst>
              <a:ext uri="{FF2B5EF4-FFF2-40B4-BE49-F238E27FC236}">
                <a16:creationId xmlns:a16="http://schemas.microsoft.com/office/drawing/2014/main" id="{D7D650C1-6258-4DF4-A0C4-FB5F0F5A06E0}"/>
              </a:ext>
            </a:extLst>
          </p:cNvPr>
          <p:cNvSpPr txBox="1"/>
          <p:nvPr/>
        </p:nvSpPr>
        <p:spPr>
          <a:xfrm>
            <a:off x="560057" y="2243583"/>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Sprache</a:t>
            </a:r>
          </a:p>
        </p:txBody>
      </p:sp>
      <p:grpSp>
        <p:nvGrpSpPr>
          <p:cNvPr id="50" name="Group 49">
            <a:extLst>
              <a:ext uri="{FF2B5EF4-FFF2-40B4-BE49-F238E27FC236}">
                <a16:creationId xmlns:a16="http://schemas.microsoft.com/office/drawing/2014/main" id="{F7E73202-0C87-48D4-93F5-611D8D3FCF1F}"/>
              </a:ext>
            </a:extLst>
          </p:cNvPr>
          <p:cNvGrpSpPr/>
          <p:nvPr/>
        </p:nvGrpSpPr>
        <p:grpSpPr>
          <a:xfrm>
            <a:off x="658155" y="2632095"/>
            <a:ext cx="4576985" cy="461665"/>
            <a:chOff x="658155" y="2632095"/>
            <a:chExt cx="4576985" cy="461665"/>
          </a:xfrm>
        </p:grpSpPr>
        <p:sp>
          <p:nvSpPr>
            <p:cNvPr id="51" name="Oval 50">
              <a:extLst>
                <a:ext uri="{FF2B5EF4-FFF2-40B4-BE49-F238E27FC236}">
                  <a16:creationId xmlns:a16="http://schemas.microsoft.com/office/drawing/2014/main" id="{C8FF25C9-69B1-4C25-8E78-E3D4D475B828}"/>
                </a:ext>
              </a:extLst>
            </p:cNvPr>
            <p:cNvSpPr/>
            <p:nvPr/>
          </p:nvSpPr>
          <p:spPr>
            <a:xfrm>
              <a:off x="658155" y="2752433"/>
              <a:ext cx="220991" cy="220991"/>
            </a:xfrm>
            <a:prstGeom prst="ellipse">
              <a:avLst/>
            </a:prstGeom>
            <a:noFill/>
            <a:ln w="381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TextBox 51">
              <a:extLst>
                <a:ext uri="{FF2B5EF4-FFF2-40B4-BE49-F238E27FC236}">
                  <a16:creationId xmlns:a16="http://schemas.microsoft.com/office/drawing/2014/main" id="{FE05921C-9A15-4B37-BD5E-C6CB02B7BE61}"/>
                </a:ext>
              </a:extLst>
            </p:cNvPr>
            <p:cNvSpPr txBox="1"/>
            <p:nvPr/>
          </p:nvSpPr>
          <p:spPr>
            <a:xfrm>
              <a:off x="955239" y="2632095"/>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Deutsch</a:t>
              </a:r>
            </a:p>
          </p:txBody>
        </p:sp>
      </p:grpSp>
      <p:grpSp>
        <p:nvGrpSpPr>
          <p:cNvPr id="53" name="Group 52">
            <a:extLst>
              <a:ext uri="{FF2B5EF4-FFF2-40B4-BE49-F238E27FC236}">
                <a16:creationId xmlns:a16="http://schemas.microsoft.com/office/drawing/2014/main" id="{16407C41-B027-4585-9FAD-40BB5A927A77}"/>
              </a:ext>
            </a:extLst>
          </p:cNvPr>
          <p:cNvGrpSpPr/>
          <p:nvPr/>
        </p:nvGrpSpPr>
        <p:grpSpPr>
          <a:xfrm>
            <a:off x="658155" y="2998084"/>
            <a:ext cx="4576985" cy="461665"/>
            <a:chOff x="658155" y="2632095"/>
            <a:chExt cx="4576985" cy="461665"/>
          </a:xfrm>
        </p:grpSpPr>
        <p:sp>
          <p:nvSpPr>
            <p:cNvPr id="54" name="Oval 53">
              <a:extLst>
                <a:ext uri="{FF2B5EF4-FFF2-40B4-BE49-F238E27FC236}">
                  <a16:creationId xmlns:a16="http://schemas.microsoft.com/office/drawing/2014/main" id="{DA75068E-D2FF-4CBF-8DA5-10DF7454176A}"/>
                </a:ext>
              </a:extLst>
            </p:cNvPr>
            <p:cNvSpPr/>
            <p:nvPr/>
          </p:nvSpPr>
          <p:spPr>
            <a:xfrm>
              <a:off x="658155" y="2752433"/>
              <a:ext cx="220991" cy="220991"/>
            </a:xfrm>
            <a:prstGeom prst="ellipse">
              <a:avLst/>
            </a:prstGeom>
            <a:noFill/>
            <a:ln w="381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TextBox 54">
              <a:extLst>
                <a:ext uri="{FF2B5EF4-FFF2-40B4-BE49-F238E27FC236}">
                  <a16:creationId xmlns:a16="http://schemas.microsoft.com/office/drawing/2014/main" id="{B433A580-A5B6-45DA-ADFD-F93576F068F1}"/>
                </a:ext>
              </a:extLst>
            </p:cNvPr>
            <p:cNvSpPr txBox="1"/>
            <p:nvPr/>
          </p:nvSpPr>
          <p:spPr>
            <a:xfrm>
              <a:off x="955239" y="2632095"/>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Französisch</a:t>
              </a:r>
            </a:p>
          </p:txBody>
        </p:sp>
      </p:grpSp>
      <p:sp>
        <p:nvSpPr>
          <p:cNvPr id="56" name="Oval 55">
            <a:extLst>
              <a:ext uri="{FF2B5EF4-FFF2-40B4-BE49-F238E27FC236}">
                <a16:creationId xmlns:a16="http://schemas.microsoft.com/office/drawing/2014/main" id="{66AC6A5E-9E2B-487A-8085-7029FE8CD911}"/>
              </a:ext>
            </a:extLst>
          </p:cNvPr>
          <p:cNvSpPr/>
          <p:nvPr/>
        </p:nvSpPr>
        <p:spPr>
          <a:xfrm>
            <a:off x="707696" y="2800376"/>
            <a:ext cx="124812" cy="124812"/>
          </a:xfrm>
          <a:prstGeom prst="ellipse">
            <a:avLst/>
          </a:prstGeom>
          <a:solidFill>
            <a:srgbClr val="00112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7" name="Group 56">
            <a:extLst>
              <a:ext uri="{FF2B5EF4-FFF2-40B4-BE49-F238E27FC236}">
                <a16:creationId xmlns:a16="http://schemas.microsoft.com/office/drawing/2014/main" id="{50721E70-8F4D-45DA-B52A-B3BE7303F1F8}"/>
              </a:ext>
            </a:extLst>
          </p:cNvPr>
          <p:cNvGrpSpPr/>
          <p:nvPr/>
        </p:nvGrpSpPr>
        <p:grpSpPr>
          <a:xfrm>
            <a:off x="658155" y="3459749"/>
            <a:ext cx="4576985" cy="461665"/>
            <a:chOff x="658155" y="2632095"/>
            <a:chExt cx="4576985" cy="461665"/>
          </a:xfrm>
        </p:grpSpPr>
        <p:sp>
          <p:nvSpPr>
            <p:cNvPr id="58" name="Oval 57">
              <a:extLst>
                <a:ext uri="{FF2B5EF4-FFF2-40B4-BE49-F238E27FC236}">
                  <a16:creationId xmlns:a16="http://schemas.microsoft.com/office/drawing/2014/main" id="{9086F99D-8CE0-401B-AE05-D70BE8C2BA4B}"/>
                </a:ext>
              </a:extLst>
            </p:cNvPr>
            <p:cNvSpPr/>
            <p:nvPr/>
          </p:nvSpPr>
          <p:spPr>
            <a:xfrm>
              <a:off x="658155" y="2752433"/>
              <a:ext cx="220991" cy="220991"/>
            </a:xfrm>
            <a:prstGeom prst="ellipse">
              <a:avLst/>
            </a:prstGeom>
            <a:noFill/>
            <a:ln w="381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TextBox 58">
              <a:extLst>
                <a:ext uri="{FF2B5EF4-FFF2-40B4-BE49-F238E27FC236}">
                  <a16:creationId xmlns:a16="http://schemas.microsoft.com/office/drawing/2014/main" id="{B7997D29-BBBD-4BF0-B5F1-F5A3B016FDB0}"/>
                </a:ext>
              </a:extLst>
            </p:cNvPr>
            <p:cNvSpPr txBox="1"/>
            <p:nvPr/>
          </p:nvSpPr>
          <p:spPr>
            <a:xfrm>
              <a:off x="955239" y="2632095"/>
              <a:ext cx="4279901" cy="461665"/>
            </a:xfrm>
            <a:prstGeom prst="rect">
              <a:avLst/>
            </a:prstGeom>
            <a:noFill/>
          </p:spPr>
          <p:txBody>
            <a:bodyPr wrap="square" rtlCol="0">
              <a:spAutoFit/>
            </a:bodyPr>
            <a:lstStyle/>
            <a:p>
              <a:r>
                <a:rPr lang="de-CH" sz="2400">
                  <a:solidFill>
                    <a:srgbClr val="00112E"/>
                  </a:solidFill>
                  <a:latin typeface="Artifakt Element Black" panose="020B0A03050000020004" pitchFamily="34" charset="0"/>
                  <a:ea typeface="Artifakt Element Black" panose="020B0A03050000020004" pitchFamily="34" charset="0"/>
                </a:rPr>
                <a:t>Englisch</a:t>
              </a:r>
              <a:endParaRPr lang="de-CH" sz="2400" dirty="0">
                <a:solidFill>
                  <a:srgbClr val="00112E"/>
                </a:solidFill>
                <a:latin typeface="Artifakt Element Black" panose="020B0A03050000020004" pitchFamily="34" charset="0"/>
                <a:ea typeface="Artifakt Element Black" panose="020B0A03050000020004" pitchFamily="34" charset="0"/>
              </a:endParaRPr>
            </a:p>
          </p:txBody>
        </p:sp>
      </p:grpSp>
      <p:sp>
        <p:nvSpPr>
          <p:cNvPr id="60" name="TextBox 59">
            <a:extLst>
              <a:ext uri="{FF2B5EF4-FFF2-40B4-BE49-F238E27FC236}">
                <a16:creationId xmlns:a16="http://schemas.microsoft.com/office/drawing/2014/main" id="{632B6457-DD52-4320-9C9A-650C7D0C0301}"/>
              </a:ext>
            </a:extLst>
          </p:cNvPr>
          <p:cNvSpPr txBox="1"/>
          <p:nvPr/>
        </p:nvSpPr>
        <p:spPr>
          <a:xfrm>
            <a:off x="622299" y="3994646"/>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Profile Informationen</a:t>
            </a:r>
          </a:p>
        </p:txBody>
      </p:sp>
      <p:grpSp>
        <p:nvGrpSpPr>
          <p:cNvPr id="61" name="Group 60">
            <a:extLst>
              <a:ext uri="{FF2B5EF4-FFF2-40B4-BE49-F238E27FC236}">
                <a16:creationId xmlns:a16="http://schemas.microsoft.com/office/drawing/2014/main" id="{6223BF53-58E3-45F5-A771-7857D65DD15A}"/>
              </a:ext>
            </a:extLst>
          </p:cNvPr>
          <p:cNvGrpSpPr/>
          <p:nvPr/>
        </p:nvGrpSpPr>
        <p:grpSpPr>
          <a:xfrm>
            <a:off x="622297" y="4431261"/>
            <a:ext cx="5558821" cy="1068444"/>
            <a:chOff x="622298" y="4431261"/>
            <a:chExt cx="4880772" cy="1068444"/>
          </a:xfrm>
        </p:grpSpPr>
        <p:sp>
          <p:nvSpPr>
            <p:cNvPr id="62" name="TextBox 61">
              <a:extLst>
                <a:ext uri="{FF2B5EF4-FFF2-40B4-BE49-F238E27FC236}">
                  <a16:creationId xmlns:a16="http://schemas.microsoft.com/office/drawing/2014/main" id="{687E3A53-7A2F-4B58-A159-E5FC7DB12EA8}"/>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Vorname</a:t>
              </a:r>
            </a:p>
          </p:txBody>
        </p:sp>
        <p:sp>
          <p:nvSpPr>
            <p:cNvPr id="63" name="Rectangle: Rounded Corners 62">
              <a:extLst>
                <a:ext uri="{FF2B5EF4-FFF2-40B4-BE49-F238E27FC236}">
                  <a16:creationId xmlns:a16="http://schemas.microsoft.com/office/drawing/2014/main" id="{E3B5DFCB-24B4-43A1-98D7-ACE6F43D82C1}"/>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Tim</a:t>
              </a:r>
            </a:p>
          </p:txBody>
        </p:sp>
      </p:grpSp>
      <p:grpSp>
        <p:nvGrpSpPr>
          <p:cNvPr id="64" name="Group 63">
            <a:extLst>
              <a:ext uri="{FF2B5EF4-FFF2-40B4-BE49-F238E27FC236}">
                <a16:creationId xmlns:a16="http://schemas.microsoft.com/office/drawing/2014/main" id="{E4EF706C-5E50-4BC6-AD04-5F5D85EF73F7}"/>
              </a:ext>
            </a:extLst>
          </p:cNvPr>
          <p:cNvGrpSpPr/>
          <p:nvPr/>
        </p:nvGrpSpPr>
        <p:grpSpPr>
          <a:xfrm>
            <a:off x="575771" y="5572550"/>
            <a:ext cx="5605348" cy="1068444"/>
            <a:chOff x="622298" y="4431261"/>
            <a:chExt cx="4880772" cy="1068444"/>
          </a:xfrm>
        </p:grpSpPr>
        <p:sp>
          <p:nvSpPr>
            <p:cNvPr id="65" name="TextBox 64">
              <a:extLst>
                <a:ext uri="{FF2B5EF4-FFF2-40B4-BE49-F238E27FC236}">
                  <a16:creationId xmlns:a16="http://schemas.microsoft.com/office/drawing/2014/main" id="{91609168-3B31-4597-A844-3B5E8A75A589}"/>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Nachname</a:t>
              </a:r>
            </a:p>
          </p:txBody>
        </p:sp>
        <p:sp>
          <p:nvSpPr>
            <p:cNvPr id="66" name="Rectangle: Rounded Corners 65">
              <a:extLst>
                <a:ext uri="{FF2B5EF4-FFF2-40B4-BE49-F238E27FC236}">
                  <a16:creationId xmlns:a16="http://schemas.microsoft.com/office/drawing/2014/main" id="{6E24F278-A0B0-443F-894F-65B4698181AD}"/>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Test</a:t>
              </a:r>
            </a:p>
          </p:txBody>
        </p:sp>
      </p:grpSp>
      <p:grpSp>
        <p:nvGrpSpPr>
          <p:cNvPr id="67" name="Group 66">
            <a:extLst>
              <a:ext uri="{FF2B5EF4-FFF2-40B4-BE49-F238E27FC236}">
                <a16:creationId xmlns:a16="http://schemas.microsoft.com/office/drawing/2014/main" id="{22EE302F-8CF2-4173-AA0F-16AF49F3E650}"/>
              </a:ext>
            </a:extLst>
          </p:cNvPr>
          <p:cNvGrpSpPr/>
          <p:nvPr/>
        </p:nvGrpSpPr>
        <p:grpSpPr>
          <a:xfrm>
            <a:off x="560056" y="6667204"/>
            <a:ext cx="5621063" cy="1068444"/>
            <a:chOff x="622298" y="4431261"/>
            <a:chExt cx="4880772" cy="1068444"/>
          </a:xfrm>
        </p:grpSpPr>
        <p:sp>
          <p:nvSpPr>
            <p:cNvPr id="68" name="TextBox 67">
              <a:extLst>
                <a:ext uri="{FF2B5EF4-FFF2-40B4-BE49-F238E27FC236}">
                  <a16:creationId xmlns:a16="http://schemas.microsoft.com/office/drawing/2014/main" id="{06D61634-81D1-4C44-BD44-33A3F7BD2DA5}"/>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E-Mail Adresse</a:t>
              </a:r>
            </a:p>
          </p:txBody>
        </p:sp>
        <p:sp>
          <p:nvSpPr>
            <p:cNvPr id="69" name="Rectangle: Rounded Corners 68">
              <a:extLst>
                <a:ext uri="{FF2B5EF4-FFF2-40B4-BE49-F238E27FC236}">
                  <a16:creationId xmlns:a16="http://schemas.microsoft.com/office/drawing/2014/main" id="{3EFC3F43-B48B-4AC2-9F5E-46BEEC7F5694}"/>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Tim.test@gmail.com</a:t>
              </a:r>
            </a:p>
          </p:txBody>
        </p:sp>
      </p:grpSp>
      <p:grpSp>
        <p:nvGrpSpPr>
          <p:cNvPr id="70" name="Group 69">
            <a:extLst>
              <a:ext uri="{FF2B5EF4-FFF2-40B4-BE49-F238E27FC236}">
                <a16:creationId xmlns:a16="http://schemas.microsoft.com/office/drawing/2014/main" id="{146540B2-DFD2-4B5F-84C8-D76096E8267A}"/>
              </a:ext>
            </a:extLst>
          </p:cNvPr>
          <p:cNvGrpSpPr/>
          <p:nvPr/>
        </p:nvGrpSpPr>
        <p:grpSpPr>
          <a:xfrm>
            <a:off x="532671" y="7751531"/>
            <a:ext cx="5702937" cy="1068444"/>
            <a:chOff x="622298" y="4431261"/>
            <a:chExt cx="4880772" cy="1068444"/>
          </a:xfrm>
        </p:grpSpPr>
        <p:sp>
          <p:nvSpPr>
            <p:cNvPr id="71" name="TextBox 70">
              <a:extLst>
                <a:ext uri="{FF2B5EF4-FFF2-40B4-BE49-F238E27FC236}">
                  <a16:creationId xmlns:a16="http://schemas.microsoft.com/office/drawing/2014/main" id="{3C79AB08-7F74-43FB-9AD3-DDFAC2C7B2E3}"/>
                </a:ext>
              </a:extLst>
            </p:cNvPr>
            <p:cNvSpPr txBox="1"/>
            <p:nvPr/>
          </p:nvSpPr>
          <p:spPr>
            <a:xfrm>
              <a:off x="622298" y="4431261"/>
              <a:ext cx="4279901" cy="461665"/>
            </a:xfrm>
            <a:prstGeom prst="rect">
              <a:avLst/>
            </a:prstGeom>
            <a:noFill/>
          </p:spPr>
          <p:txBody>
            <a:bodyPr wrap="square" rtlCol="0">
              <a:spAutoFit/>
            </a:bodyPr>
            <a:lstStyle/>
            <a:p>
              <a:r>
                <a:rPr lang="de-CH" sz="2400" dirty="0">
                  <a:solidFill>
                    <a:srgbClr val="00112E"/>
                  </a:solidFill>
                  <a:latin typeface="Artifakt Element Black" panose="020B0A03050000020004" pitchFamily="34" charset="0"/>
                  <a:ea typeface="Artifakt Element Black" panose="020B0A03050000020004" pitchFamily="34" charset="0"/>
                </a:rPr>
                <a:t>Jahrgang</a:t>
              </a:r>
            </a:p>
          </p:txBody>
        </p:sp>
        <p:sp>
          <p:nvSpPr>
            <p:cNvPr id="72" name="Rectangle: Rounded Corners 71">
              <a:extLst>
                <a:ext uri="{FF2B5EF4-FFF2-40B4-BE49-F238E27FC236}">
                  <a16:creationId xmlns:a16="http://schemas.microsoft.com/office/drawing/2014/main" id="{F8A3A1E8-0D03-4566-8BD8-18187E71CCF1}"/>
                </a:ext>
              </a:extLst>
            </p:cNvPr>
            <p:cNvSpPr/>
            <p:nvPr/>
          </p:nvSpPr>
          <p:spPr>
            <a:xfrm>
              <a:off x="646303" y="4856897"/>
              <a:ext cx="4856767" cy="642808"/>
            </a:xfrm>
            <a:prstGeom prst="roundRect">
              <a:avLst>
                <a:gd name="adj" fmla="val 19136"/>
              </a:avLst>
            </a:prstGeom>
            <a:solidFill>
              <a:schemeClr val="bg1"/>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lumMod val="75000"/>
                    </a:schemeClr>
                  </a:solidFill>
                  <a:latin typeface="Artifakt Element Black" panose="020B0A03050000020004" pitchFamily="34" charset="0"/>
                  <a:ea typeface="Artifakt Element Black" panose="020B0A03050000020004" pitchFamily="34" charset="0"/>
                </a:rPr>
                <a:t>2000</a:t>
              </a:r>
            </a:p>
          </p:txBody>
        </p:sp>
      </p:grpSp>
      <p:sp>
        <p:nvSpPr>
          <p:cNvPr id="73" name="Rectangle: Rounded Corners 72">
            <a:hlinkClick r:id="rId8" action="ppaction://hlinksldjump"/>
            <a:extLst>
              <a:ext uri="{FF2B5EF4-FFF2-40B4-BE49-F238E27FC236}">
                <a16:creationId xmlns:a16="http://schemas.microsoft.com/office/drawing/2014/main" id="{6FE4BA07-1C47-4DE4-B5CF-0E0D69AC36B1}"/>
              </a:ext>
            </a:extLst>
          </p:cNvPr>
          <p:cNvSpPr/>
          <p:nvPr/>
        </p:nvSpPr>
        <p:spPr>
          <a:xfrm>
            <a:off x="552942" y="9066374"/>
            <a:ext cx="2886404"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solidFill>
                <a:latin typeface="Artifakt Element Black" panose="020B0A03050000020004" pitchFamily="34" charset="0"/>
                <a:ea typeface="Artifakt Element Black" panose="020B0A03050000020004" pitchFamily="34" charset="0"/>
              </a:rPr>
              <a:t>Passwort ändern</a:t>
            </a:r>
          </a:p>
        </p:txBody>
      </p:sp>
      <p:sp>
        <p:nvSpPr>
          <p:cNvPr id="74" name="Rectangle: Rounded Corners 73">
            <a:extLst>
              <a:ext uri="{FF2B5EF4-FFF2-40B4-BE49-F238E27FC236}">
                <a16:creationId xmlns:a16="http://schemas.microsoft.com/office/drawing/2014/main" id="{E5A9D944-10CE-45FB-B09A-411514A8600C}"/>
              </a:ext>
            </a:extLst>
          </p:cNvPr>
          <p:cNvSpPr/>
          <p:nvPr/>
        </p:nvSpPr>
        <p:spPr>
          <a:xfrm>
            <a:off x="4415124" y="9081013"/>
            <a:ext cx="1755063"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a:solidFill>
                  <a:schemeClr val="bg1"/>
                </a:solidFill>
                <a:latin typeface="Artifakt Element Black" panose="020B0A03050000020004" pitchFamily="34" charset="0"/>
                <a:ea typeface="Artifakt Element Black" panose="020B0A03050000020004" pitchFamily="34" charset="0"/>
              </a:rPr>
              <a:t>speichern</a:t>
            </a:r>
          </a:p>
        </p:txBody>
      </p:sp>
      <p:sp>
        <p:nvSpPr>
          <p:cNvPr id="75" name="Rectangle 74">
            <a:hlinkClick r:id="rId2" action="ppaction://hlinksldjump"/>
            <a:extLst>
              <a:ext uri="{FF2B5EF4-FFF2-40B4-BE49-F238E27FC236}">
                <a16:creationId xmlns:a16="http://schemas.microsoft.com/office/drawing/2014/main" id="{340C2481-521D-4FA5-92BF-E92A71FD4B73}"/>
              </a:ext>
            </a:extLst>
          </p:cNvPr>
          <p:cNvSpPr/>
          <p:nvPr/>
        </p:nvSpPr>
        <p:spPr>
          <a:xfrm>
            <a:off x="4172970" y="8872769"/>
            <a:ext cx="2160363" cy="1064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Rectangle: Rounded Corners 75">
            <a:hlinkClick r:id="rId8" action="ppaction://hlinksldjump"/>
            <a:extLst>
              <a:ext uri="{FF2B5EF4-FFF2-40B4-BE49-F238E27FC236}">
                <a16:creationId xmlns:a16="http://schemas.microsoft.com/office/drawing/2014/main" id="{A2CF7EF3-C257-404B-BA86-3990FA24ECD1}"/>
              </a:ext>
            </a:extLst>
          </p:cNvPr>
          <p:cNvSpPr/>
          <p:nvPr/>
        </p:nvSpPr>
        <p:spPr>
          <a:xfrm>
            <a:off x="575771" y="9928230"/>
            <a:ext cx="1682532" cy="642808"/>
          </a:xfrm>
          <a:prstGeom prst="roundRect">
            <a:avLst>
              <a:gd name="adj" fmla="val 19136"/>
            </a:avLst>
          </a:pr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400" dirty="0" err="1">
                <a:solidFill>
                  <a:schemeClr val="bg1"/>
                </a:solidFill>
                <a:latin typeface="Artifakt Element Black" panose="020B0A03050000020004" pitchFamily="34" charset="0"/>
                <a:ea typeface="Artifakt Element Black" panose="020B0A03050000020004" pitchFamily="34" charset="0"/>
              </a:rPr>
              <a:t>logout</a:t>
            </a:r>
            <a:endParaRPr lang="de-CH" sz="2400" dirty="0">
              <a:solidFill>
                <a:schemeClr val="bg1"/>
              </a:solidFill>
              <a:latin typeface="Artifakt Element Black" panose="020B0A03050000020004" pitchFamily="34" charset="0"/>
              <a:ea typeface="Artifakt Element Black" panose="020B0A03050000020004" pitchFamily="34" charset="0"/>
            </a:endParaRPr>
          </a:p>
        </p:txBody>
      </p:sp>
      <p:sp>
        <p:nvSpPr>
          <p:cNvPr id="79" name="Rectangle 78">
            <a:hlinkClick r:id="rId9" action="ppaction://hlinksldjump"/>
            <a:extLst>
              <a:ext uri="{FF2B5EF4-FFF2-40B4-BE49-F238E27FC236}">
                <a16:creationId xmlns:a16="http://schemas.microsoft.com/office/drawing/2014/main" id="{11373D7E-3017-4AFE-A7E9-B581A569E631}"/>
              </a:ext>
            </a:extLst>
          </p:cNvPr>
          <p:cNvSpPr/>
          <p:nvPr/>
        </p:nvSpPr>
        <p:spPr>
          <a:xfrm>
            <a:off x="539645" y="9828867"/>
            <a:ext cx="1837796" cy="76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tangle 79">
            <a:hlinkClick r:id="rId8" action="ppaction://hlinksldjump"/>
            <a:extLst>
              <a:ext uri="{FF2B5EF4-FFF2-40B4-BE49-F238E27FC236}">
                <a16:creationId xmlns:a16="http://schemas.microsoft.com/office/drawing/2014/main" id="{1DFAF8C4-E7F4-4953-B2E1-4F2FFC3BF848}"/>
              </a:ext>
            </a:extLst>
          </p:cNvPr>
          <p:cNvSpPr/>
          <p:nvPr/>
        </p:nvSpPr>
        <p:spPr>
          <a:xfrm>
            <a:off x="503060" y="9005251"/>
            <a:ext cx="3023572" cy="76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78" name="Picture 77" descr="A logo for a ski resort&#10;&#10;Description automatically generated">
            <a:extLst>
              <a:ext uri="{FF2B5EF4-FFF2-40B4-BE49-F238E27FC236}">
                <a16:creationId xmlns:a16="http://schemas.microsoft.com/office/drawing/2014/main" id="{99195149-FFEE-4513-B279-D92C1855C3AF}"/>
              </a:ext>
            </a:extLst>
          </p:cNvPr>
          <p:cNvPicPr>
            <a:picLocks noChangeAspect="1"/>
          </p:cNvPicPr>
          <p:nvPr/>
        </p:nvPicPr>
        <p:blipFill rotWithShape="1">
          <a:blip r:embed="rId10">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2753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33"/>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34"/>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31"/>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nextCondLst>
                <p:cond evt="onClick" delay="0">
                  <p:tgtEl>
                    <p:spTgt spid="34"/>
                  </p:tgtEl>
                </p:cond>
              </p:nextCondLst>
            </p:seq>
            <p:seq concurrent="1" nextAc="seek">
              <p:cTn id="25" restart="whenNotActive" fill="hold" evtFilter="cancelBubble" nodeType="interactiveSeq">
                <p:stCondLst>
                  <p:cond evt="onClick" delay="0">
                    <p:tgtEl>
                      <p:spTgt spid="42"/>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41"/>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42"/>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39"/>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nextCondLst>
                <p:cond evt="onClick" delay="0">
                  <p:tgtEl>
                    <p:spTgt spid="42"/>
                  </p:tgtEl>
                </p:cond>
              </p:nextCondLst>
            </p:seq>
          </p:childTnLst>
        </p:cTn>
      </p:par>
    </p:tnLst>
    <p:bldLst>
      <p:bldP spid="31" grpId="0" animBg="1"/>
      <p:bldP spid="33" grpId="0" animBg="1"/>
      <p:bldP spid="34" grpId="0"/>
      <p:bldP spid="35" grpId="0" animBg="1"/>
      <p:bldP spid="36" grpId="0"/>
      <p:bldP spid="37" grpId="0"/>
      <p:bldP spid="39" grpId="0" animBg="1"/>
      <p:bldP spid="41" grpId="0" animBg="1"/>
      <p:bldP spid="42" grpId="0"/>
      <p:bldP spid="43" grpId="0" animBg="1"/>
      <p:bldP spid="44" grpId="0"/>
      <p:bldP spid="45"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3293E6-4D3D-4D17-8C82-E2F0368B792A}"/>
              </a:ext>
            </a:extLst>
          </p:cNvPr>
          <p:cNvGrpSpPr/>
          <p:nvPr/>
        </p:nvGrpSpPr>
        <p:grpSpPr>
          <a:xfrm>
            <a:off x="237066" y="272190"/>
            <a:ext cx="6383866" cy="11616267"/>
            <a:chOff x="237066" y="272190"/>
            <a:chExt cx="6383866" cy="11616267"/>
          </a:xfrm>
        </p:grpSpPr>
        <p:pic>
          <p:nvPicPr>
            <p:cNvPr id="6" name="Picture 5">
              <a:extLst>
                <a:ext uri="{FF2B5EF4-FFF2-40B4-BE49-F238E27FC236}">
                  <a16:creationId xmlns:a16="http://schemas.microsoft.com/office/drawing/2014/main" id="{1C0322EC-B510-4A95-90B2-053BCD3DC4B5}"/>
                </a:ext>
              </a:extLst>
            </p:cNvPr>
            <p:cNvPicPr>
              <a:picLocks noChangeAspect="1"/>
            </p:cNvPicPr>
            <p:nvPr/>
          </p:nvPicPr>
          <p:blipFill rotWithShape="1">
            <a:blip r:embed="rId2"/>
            <a:srcRect l="5371" r="5371"/>
            <a:stretch/>
          </p:blipFill>
          <p:spPr>
            <a:xfrm>
              <a:off x="368300" y="1558678"/>
              <a:ext cx="6121400" cy="7214992"/>
            </a:xfrm>
            <a:prstGeom prst="rect">
              <a:avLst/>
            </a:prstGeom>
          </p:spPr>
        </p:pic>
        <p:sp>
          <p:nvSpPr>
            <p:cNvPr id="81" name="Freeform: Shape 80">
              <a:extLst>
                <a:ext uri="{FF2B5EF4-FFF2-40B4-BE49-F238E27FC236}">
                  <a16:creationId xmlns:a16="http://schemas.microsoft.com/office/drawing/2014/main" id="{86BD2F45-5024-4A06-AD22-11E74E4B8954}"/>
                </a:ext>
              </a:extLst>
            </p:cNvPr>
            <p:cNvSpPr/>
            <p:nvPr/>
          </p:nvSpPr>
          <p:spPr>
            <a:xfrm>
              <a:off x="237066" y="272190"/>
              <a:ext cx="6383866" cy="11616267"/>
            </a:xfrm>
            <a:custGeom>
              <a:avLst/>
              <a:gdLst>
                <a:gd name="connsiteX0" fmla="*/ 529195 w 6383866"/>
                <a:gd name="connsiteY0" fmla="*/ 1265343 h 11616267"/>
                <a:gd name="connsiteX1" fmla="*/ 226482 w 6383866"/>
                <a:gd name="connsiteY1" fmla="*/ 1568056 h 11616267"/>
                <a:gd name="connsiteX2" fmla="*/ 226482 w 6383866"/>
                <a:gd name="connsiteY2" fmla="*/ 8117285 h 11616267"/>
                <a:gd name="connsiteX3" fmla="*/ 529195 w 6383866"/>
                <a:gd name="connsiteY3" fmla="*/ 8419998 h 11616267"/>
                <a:gd name="connsiteX4" fmla="*/ 5854669 w 6383866"/>
                <a:gd name="connsiteY4" fmla="*/ 8419998 h 11616267"/>
                <a:gd name="connsiteX5" fmla="*/ 6157382 w 6383866"/>
                <a:gd name="connsiteY5" fmla="*/ 8117285 h 11616267"/>
                <a:gd name="connsiteX6" fmla="*/ 6157382 w 6383866"/>
                <a:gd name="connsiteY6" fmla="*/ 1568056 h 11616267"/>
                <a:gd name="connsiteX7" fmla="*/ 5854669 w 6383866"/>
                <a:gd name="connsiteY7" fmla="*/ 1265343 h 11616267"/>
                <a:gd name="connsiteX8" fmla="*/ 354688 w 6383866"/>
                <a:gd name="connsiteY8" fmla="*/ 0 h 11616267"/>
                <a:gd name="connsiteX9" fmla="*/ 6029178 w 6383866"/>
                <a:gd name="connsiteY9" fmla="*/ 0 h 11616267"/>
                <a:gd name="connsiteX10" fmla="*/ 6383866 w 6383866"/>
                <a:gd name="connsiteY10" fmla="*/ 354688 h 11616267"/>
                <a:gd name="connsiteX11" fmla="*/ 6383866 w 6383866"/>
                <a:gd name="connsiteY11" fmla="*/ 11261579 h 11616267"/>
                <a:gd name="connsiteX12" fmla="*/ 6029178 w 6383866"/>
                <a:gd name="connsiteY12" fmla="*/ 11616267 h 11616267"/>
                <a:gd name="connsiteX13" fmla="*/ 354688 w 6383866"/>
                <a:gd name="connsiteY13" fmla="*/ 11616267 h 11616267"/>
                <a:gd name="connsiteX14" fmla="*/ 0 w 6383866"/>
                <a:gd name="connsiteY14" fmla="*/ 11261579 h 11616267"/>
                <a:gd name="connsiteX15" fmla="*/ 0 w 6383866"/>
                <a:gd name="connsiteY15" fmla="*/ 354688 h 11616267"/>
                <a:gd name="connsiteX16" fmla="*/ 354688 w 6383866"/>
                <a:gd name="connsiteY16" fmla="*/ 0 h 1161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3866" h="11616267">
                  <a:moveTo>
                    <a:pt x="529195" y="1265343"/>
                  </a:moveTo>
                  <a:cubicBezTo>
                    <a:pt x="362011" y="1265343"/>
                    <a:pt x="226482" y="1400872"/>
                    <a:pt x="226482" y="1568056"/>
                  </a:cubicBezTo>
                  <a:lnTo>
                    <a:pt x="226482" y="8117285"/>
                  </a:lnTo>
                  <a:cubicBezTo>
                    <a:pt x="226482" y="8284469"/>
                    <a:pt x="362011" y="8419998"/>
                    <a:pt x="529195" y="8419998"/>
                  </a:cubicBezTo>
                  <a:lnTo>
                    <a:pt x="5854669" y="8419998"/>
                  </a:lnTo>
                  <a:cubicBezTo>
                    <a:pt x="6021853" y="8419998"/>
                    <a:pt x="6157382" y="8284469"/>
                    <a:pt x="6157382" y="8117285"/>
                  </a:cubicBezTo>
                  <a:lnTo>
                    <a:pt x="6157382" y="1568056"/>
                  </a:lnTo>
                  <a:cubicBezTo>
                    <a:pt x="6157382" y="1400872"/>
                    <a:pt x="6021853" y="1265343"/>
                    <a:pt x="5854669" y="1265343"/>
                  </a:cubicBezTo>
                  <a:close/>
                  <a:moveTo>
                    <a:pt x="354688" y="0"/>
                  </a:moveTo>
                  <a:lnTo>
                    <a:pt x="6029178" y="0"/>
                  </a:lnTo>
                  <a:cubicBezTo>
                    <a:pt x="6225067" y="0"/>
                    <a:pt x="6383866" y="158799"/>
                    <a:pt x="6383866" y="354688"/>
                  </a:cubicBezTo>
                  <a:lnTo>
                    <a:pt x="6383866" y="11261579"/>
                  </a:lnTo>
                  <a:cubicBezTo>
                    <a:pt x="6383866" y="11457468"/>
                    <a:pt x="6225067" y="11616267"/>
                    <a:pt x="6029178" y="11616267"/>
                  </a:cubicBezTo>
                  <a:lnTo>
                    <a:pt x="354688" y="11616267"/>
                  </a:lnTo>
                  <a:cubicBezTo>
                    <a:pt x="158799" y="11616267"/>
                    <a:pt x="0" y="11457468"/>
                    <a:pt x="0" y="11261579"/>
                  </a:cubicBezTo>
                  <a:lnTo>
                    <a:pt x="0" y="354688"/>
                  </a:lnTo>
                  <a:cubicBezTo>
                    <a:pt x="0" y="158799"/>
                    <a:pt x="158799" y="0"/>
                    <a:pt x="354688" y="0"/>
                  </a:cubicBezTo>
                  <a:close/>
                </a:path>
              </a:pathLst>
            </a:cu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grpSp>
      <p:sp>
        <p:nvSpPr>
          <p:cNvPr id="41" name="Rectangle: Rounded Corners 40">
            <a:extLst>
              <a:ext uri="{FF2B5EF4-FFF2-40B4-BE49-F238E27FC236}">
                <a16:creationId xmlns:a16="http://schemas.microsoft.com/office/drawing/2014/main" id="{39A40F2E-7FC9-4F34-AD99-379FF36E6008}"/>
              </a:ext>
            </a:extLst>
          </p:cNvPr>
          <p:cNvSpPr/>
          <p:nvPr/>
        </p:nvSpPr>
        <p:spPr>
          <a:xfrm>
            <a:off x="463549" y="8894130"/>
            <a:ext cx="5930900" cy="2823737"/>
          </a:xfrm>
          <a:prstGeom prst="roundRect">
            <a:avLst>
              <a:gd name="adj" fmla="val 510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grpSp>
        <p:nvGrpSpPr>
          <p:cNvPr id="60" name="Group 59">
            <a:extLst>
              <a:ext uri="{FF2B5EF4-FFF2-40B4-BE49-F238E27FC236}">
                <a16:creationId xmlns:a16="http://schemas.microsoft.com/office/drawing/2014/main" id="{E85F324D-BC31-4DE2-BA8F-D848D0733F88}"/>
              </a:ext>
            </a:extLst>
          </p:cNvPr>
          <p:cNvGrpSpPr/>
          <p:nvPr/>
        </p:nvGrpSpPr>
        <p:grpSpPr>
          <a:xfrm>
            <a:off x="5591174" y="518901"/>
            <a:ext cx="803275" cy="803275"/>
            <a:chOff x="463549" y="474133"/>
            <a:chExt cx="803275" cy="803275"/>
          </a:xfrm>
        </p:grpSpPr>
        <p:sp>
          <p:nvSpPr>
            <p:cNvPr id="61" name="Oval 60">
              <a:extLst>
                <a:ext uri="{FF2B5EF4-FFF2-40B4-BE49-F238E27FC236}">
                  <a16:creationId xmlns:a16="http://schemas.microsoft.com/office/drawing/2014/main" id="{E5107888-FACC-4C81-8B85-3DFDF73F866A}"/>
                </a:ext>
              </a:extLst>
            </p:cNvPr>
            <p:cNvSpPr/>
            <p:nvPr/>
          </p:nvSpPr>
          <p:spPr>
            <a:xfrm>
              <a:off x="463549" y="474133"/>
              <a:ext cx="803275" cy="80327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Oval 61">
              <a:extLst>
                <a:ext uri="{FF2B5EF4-FFF2-40B4-BE49-F238E27FC236}">
                  <a16:creationId xmlns:a16="http://schemas.microsoft.com/office/drawing/2014/main" id="{D3F28CC5-BEA9-4648-872A-9C9794CE509A}"/>
                </a:ext>
              </a:extLst>
            </p:cNvPr>
            <p:cNvSpPr/>
            <p:nvPr/>
          </p:nvSpPr>
          <p:spPr>
            <a:xfrm>
              <a:off x="682623" y="686856"/>
              <a:ext cx="375182" cy="37518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3" name="Group 62">
            <a:extLst>
              <a:ext uri="{FF2B5EF4-FFF2-40B4-BE49-F238E27FC236}">
                <a16:creationId xmlns:a16="http://schemas.microsoft.com/office/drawing/2014/main" id="{3A21AA7F-460B-4553-A596-F5B76E887F7C}"/>
              </a:ext>
            </a:extLst>
          </p:cNvPr>
          <p:cNvGrpSpPr/>
          <p:nvPr/>
        </p:nvGrpSpPr>
        <p:grpSpPr>
          <a:xfrm>
            <a:off x="5731666" y="652908"/>
            <a:ext cx="534564" cy="528325"/>
            <a:chOff x="604041" y="608140"/>
            <a:chExt cx="534564" cy="528325"/>
          </a:xfrm>
        </p:grpSpPr>
        <p:grpSp>
          <p:nvGrpSpPr>
            <p:cNvPr id="64" name="Group 63">
              <a:extLst>
                <a:ext uri="{FF2B5EF4-FFF2-40B4-BE49-F238E27FC236}">
                  <a16:creationId xmlns:a16="http://schemas.microsoft.com/office/drawing/2014/main" id="{0F3CDB4C-7B2E-4C76-8847-3C0331D1BD91}"/>
                </a:ext>
              </a:extLst>
            </p:cNvPr>
            <p:cNvGrpSpPr/>
            <p:nvPr/>
          </p:nvGrpSpPr>
          <p:grpSpPr>
            <a:xfrm>
              <a:off x="604041" y="608140"/>
              <a:ext cx="528036" cy="321075"/>
              <a:chOff x="604041" y="608140"/>
              <a:chExt cx="528036" cy="321075"/>
            </a:xfrm>
          </p:grpSpPr>
          <p:grpSp>
            <p:nvGrpSpPr>
              <p:cNvPr id="73" name="Group 72">
                <a:extLst>
                  <a:ext uri="{FF2B5EF4-FFF2-40B4-BE49-F238E27FC236}">
                    <a16:creationId xmlns:a16="http://schemas.microsoft.com/office/drawing/2014/main" id="{EB5E3784-CB60-4305-BECF-1FE5EB333477}"/>
                  </a:ext>
                </a:extLst>
              </p:cNvPr>
              <p:cNvGrpSpPr/>
              <p:nvPr/>
            </p:nvGrpSpPr>
            <p:grpSpPr>
              <a:xfrm>
                <a:off x="604041" y="608140"/>
                <a:ext cx="315912" cy="321075"/>
                <a:chOff x="604041" y="608140"/>
                <a:chExt cx="315912" cy="321075"/>
              </a:xfrm>
            </p:grpSpPr>
            <p:sp>
              <p:nvSpPr>
                <p:cNvPr id="77" name="Flowchart: Manual Operation 76">
                  <a:extLst>
                    <a:ext uri="{FF2B5EF4-FFF2-40B4-BE49-F238E27FC236}">
                      <a16:creationId xmlns:a16="http://schemas.microsoft.com/office/drawing/2014/main" id="{0C543525-0D88-4573-BD54-7DE2A1D125BE}"/>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owchart: Manual Operation 77">
                  <a:extLst>
                    <a:ext uri="{FF2B5EF4-FFF2-40B4-BE49-F238E27FC236}">
                      <a16:creationId xmlns:a16="http://schemas.microsoft.com/office/drawing/2014/main" id="{A9F4BF44-ECE6-4C88-B4EB-10B835C342C2}"/>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owchart: Manual Operation 78">
                  <a:extLst>
                    <a:ext uri="{FF2B5EF4-FFF2-40B4-BE49-F238E27FC236}">
                      <a16:creationId xmlns:a16="http://schemas.microsoft.com/office/drawing/2014/main" id="{177E18D5-9E97-45FE-8B85-43016F789DF1}"/>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4" name="Group 73">
                <a:extLst>
                  <a:ext uri="{FF2B5EF4-FFF2-40B4-BE49-F238E27FC236}">
                    <a16:creationId xmlns:a16="http://schemas.microsoft.com/office/drawing/2014/main" id="{BEAA42A8-9ECA-4F95-A770-ABF345AAFC9B}"/>
                  </a:ext>
                </a:extLst>
              </p:cNvPr>
              <p:cNvGrpSpPr/>
              <p:nvPr/>
            </p:nvGrpSpPr>
            <p:grpSpPr>
              <a:xfrm rot="5400000">
                <a:off x="922525" y="714763"/>
                <a:ext cx="259160" cy="159945"/>
                <a:chOff x="660793" y="608140"/>
                <a:chExt cx="259160" cy="159945"/>
              </a:xfrm>
            </p:grpSpPr>
            <p:sp>
              <p:nvSpPr>
                <p:cNvPr id="75" name="Flowchart: Manual Operation 74">
                  <a:extLst>
                    <a:ext uri="{FF2B5EF4-FFF2-40B4-BE49-F238E27FC236}">
                      <a16:creationId xmlns:a16="http://schemas.microsoft.com/office/drawing/2014/main" id="{C2A4D167-F275-495C-9E81-D91C4300FF83}"/>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owchart: Manual Operation 75">
                  <a:extLst>
                    <a:ext uri="{FF2B5EF4-FFF2-40B4-BE49-F238E27FC236}">
                      <a16:creationId xmlns:a16="http://schemas.microsoft.com/office/drawing/2014/main" id="{66BE578D-F18E-4B74-8F14-8E2B0969AF72}"/>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5" name="Group 64">
              <a:extLst>
                <a:ext uri="{FF2B5EF4-FFF2-40B4-BE49-F238E27FC236}">
                  <a16:creationId xmlns:a16="http://schemas.microsoft.com/office/drawing/2014/main" id="{61A3734E-2EEB-4EB9-BDCB-DE083C539ADF}"/>
                </a:ext>
              </a:extLst>
            </p:cNvPr>
            <p:cNvGrpSpPr/>
            <p:nvPr/>
          </p:nvGrpSpPr>
          <p:grpSpPr>
            <a:xfrm rot="10800000">
              <a:off x="610569" y="815390"/>
              <a:ext cx="528036" cy="321075"/>
              <a:chOff x="604041" y="608140"/>
              <a:chExt cx="528036" cy="321075"/>
            </a:xfrm>
          </p:grpSpPr>
          <p:grpSp>
            <p:nvGrpSpPr>
              <p:cNvPr id="66" name="Group 65">
                <a:extLst>
                  <a:ext uri="{FF2B5EF4-FFF2-40B4-BE49-F238E27FC236}">
                    <a16:creationId xmlns:a16="http://schemas.microsoft.com/office/drawing/2014/main" id="{45465E6B-E169-4717-BA09-CCE582F0C997}"/>
                  </a:ext>
                </a:extLst>
              </p:cNvPr>
              <p:cNvGrpSpPr/>
              <p:nvPr/>
            </p:nvGrpSpPr>
            <p:grpSpPr>
              <a:xfrm>
                <a:off x="604041" y="608140"/>
                <a:ext cx="315912" cy="321075"/>
                <a:chOff x="604041" y="608140"/>
                <a:chExt cx="315912" cy="321075"/>
              </a:xfrm>
            </p:grpSpPr>
            <p:sp>
              <p:nvSpPr>
                <p:cNvPr id="70" name="Flowchart: Manual Operation 69">
                  <a:extLst>
                    <a:ext uri="{FF2B5EF4-FFF2-40B4-BE49-F238E27FC236}">
                      <a16:creationId xmlns:a16="http://schemas.microsoft.com/office/drawing/2014/main" id="{4FD2F52D-7A30-4F91-82D6-E09C91CB1EE2}"/>
                    </a:ext>
                  </a:extLst>
                </p:cNvPr>
                <p:cNvSpPr/>
                <p:nvPr/>
              </p:nvSpPr>
              <p:spPr>
                <a:xfrm rot="5400000">
                  <a:off x="588563" y="83515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Flowchart: Manual Operation 70">
                  <a:extLst>
                    <a:ext uri="{FF2B5EF4-FFF2-40B4-BE49-F238E27FC236}">
                      <a16:creationId xmlns:a16="http://schemas.microsoft.com/office/drawing/2014/main" id="{52FF1600-921C-4FF4-B11B-EBA282AC6C1D}"/>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Flowchart: Manual Operation 71">
                  <a:extLst>
                    <a:ext uri="{FF2B5EF4-FFF2-40B4-BE49-F238E27FC236}">
                      <a16:creationId xmlns:a16="http://schemas.microsoft.com/office/drawing/2014/main" id="{26565FD1-5DF3-4F0A-B7F7-2F163BB9415E}"/>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7" name="Group 66">
                <a:extLst>
                  <a:ext uri="{FF2B5EF4-FFF2-40B4-BE49-F238E27FC236}">
                    <a16:creationId xmlns:a16="http://schemas.microsoft.com/office/drawing/2014/main" id="{BB5EE3FC-0992-4B5F-A398-537C5BD6211F}"/>
                  </a:ext>
                </a:extLst>
              </p:cNvPr>
              <p:cNvGrpSpPr/>
              <p:nvPr/>
            </p:nvGrpSpPr>
            <p:grpSpPr>
              <a:xfrm rot="5400000">
                <a:off x="922525" y="714763"/>
                <a:ext cx="259160" cy="159945"/>
                <a:chOff x="660793" y="608140"/>
                <a:chExt cx="259160" cy="159945"/>
              </a:xfrm>
            </p:grpSpPr>
            <p:sp>
              <p:nvSpPr>
                <p:cNvPr id="68" name="Flowchart: Manual Operation 67">
                  <a:extLst>
                    <a:ext uri="{FF2B5EF4-FFF2-40B4-BE49-F238E27FC236}">
                      <a16:creationId xmlns:a16="http://schemas.microsoft.com/office/drawing/2014/main" id="{AE6602CE-D5F1-465F-A519-4AFDD7BC965A}"/>
                    </a:ext>
                  </a:extLst>
                </p:cNvPr>
                <p:cNvSpPr/>
                <p:nvPr/>
              </p:nvSpPr>
              <p:spPr>
                <a:xfrm rot="10800000">
                  <a:off x="810416" y="608140"/>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Flowchart: Manual Operation 68">
                  <a:extLst>
                    <a:ext uri="{FF2B5EF4-FFF2-40B4-BE49-F238E27FC236}">
                      <a16:creationId xmlns:a16="http://schemas.microsoft.com/office/drawing/2014/main" id="{2FF200E5-3CD4-40A9-94A4-72A2BE267A25}"/>
                    </a:ext>
                  </a:extLst>
                </p:cNvPr>
                <p:cNvSpPr/>
                <p:nvPr/>
              </p:nvSpPr>
              <p:spPr>
                <a:xfrm rot="7824509">
                  <a:off x="645315" y="674026"/>
                  <a:ext cx="109537" cy="78582"/>
                </a:xfrm>
                <a:prstGeom prst="flowChartManualOperati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sp>
        <p:nvSpPr>
          <p:cNvPr id="80" name="Oval 79">
            <a:extLst>
              <a:ext uri="{FF2B5EF4-FFF2-40B4-BE49-F238E27FC236}">
                <a16:creationId xmlns:a16="http://schemas.microsoft.com/office/drawing/2014/main" id="{DA7CE070-669A-4278-A8BC-DB8CE3061ED4}"/>
              </a:ext>
            </a:extLst>
          </p:cNvPr>
          <p:cNvSpPr/>
          <p:nvPr/>
        </p:nvSpPr>
        <p:spPr>
          <a:xfrm>
            <a:off x="5919785" y="847512"/>
            <a:ext cx="146051" cy="146051"/>
          </a:xfrm>
          <a:prstGeom prst="ellipse">
            <a:avLst/>
          </a:prstGeom>
          <a:solidFill>
            <a:srgbClr val="0011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97" name="Group 96">
            <a:extLst>
              <a:ext uri="{FF2B5EF4-FFF2-40B4-BE49-F238E27FC236}">
                <a16:creationId xmlns:a16="http://schemas.microsoft.com/office/drawing/2014/main" id="{F64FF6A9-EA9E-4CE7-8C61-B5F0CEE44E0C}"/>
              </a:ext>
            </a:extLst>
          </p:cNvPr>
          <p:cNvGrpSpPr/>
          <p:nvPr/>
        </p:nvGrpSpPr>
        <p:grpSpPr>
          <a:xfrm>
            <a:off x="622299" y="9768371"/>
            <a:ext cx="3674988" cy="605412"/>
            <a:chOff x="677145" y="9286875"/>
            <a:chExt cx="3674988" cy="605412"/>
          </a:xfrm>
        </p:grpSpPr>
        <p:sp>
          <p:nvSpPr>
            <p:cNvPr id="94" name="TextBox 93">
              <a:extLst>
                <a:ext uri="{FF2B5EF4-FFF2-40B4-BE49-F238E27FC236}">
                  <a16:creationId xmlns:a16="http://schemas.microsoft.com/office/drawing/2014/main" id="{E0D6188F-6EC5-49B4-99F0-D729A2054034}"/>
                </a:ext>
              </a:extLst>
            </p:cNvPr>
            <p:cNvSpPr txBox="1"/>
            <p:nvPr/>
          </p:nvSpPr>
          <p:spPr>
            <a:xfrm>
              <a:off x="1428593" y="9307512"/>
              <a:ext cx="2923540" cy="584775"/>
            </a:xfrm>
            <a:prstGeom prst="rect">
              <a:avLst/>
            </a:prstGeom>
            <a:noFill/>
          </p:spPr>
          <p:txBody>
            <a:bodyPr wrap="square" rtlCol="0">
              <a:spAutoFit/>
            </a:bodyPr>
            <a:lstStyle/>
            <a:p>
              <a:r>
                <a:rPr lang="de-CH" sz="3200" err="1">
                  <a:solidFill>
                    <a:srgbClr val="00112E"/>
                  </a:solidFill>
                  <a:latin typeface="Artifakt Element Black" panose="020B0A03050000020004" pitchFamily="34" charset="0"/>
                  <a:ea typeface="Artifakt Element Black" panose="020B0A03050000020004" pitchFamily="34" charset="0"/>
                </a:rPr>
                <a:t>Älplerweg</a:t>
              </a:r>
              <a:endParaRPr lang="de-CH" sz="3200">
                <a:solidFill>
                  <a:srgbClr val="00112E"/>
                </a:solidFill>
                <a:latin typeface="Artifakt Element Black" panose="020B0A03050000020004" pitchFamily="34" charset="0"/>
                <a:ea typeface="Artifakt Element Black" panose="020B0A03050000020004" pitchFamily="34" charset="0"/>
              </a:endParaRPr>
            </a:p>
          </p:txBody>
        </p:sp>
        <p:grpSp>
          <p:nvGrpSpPr>
            <p:cNvPr id="96" name="Group 95">
              <a:extLst>
                <a:ext uri="{FF2B5EF4-FFF2-40B4-BE49-F238E27FC236}">
                  <a16:creationId xmlns:a16="http://schemas.microsoft.com/office/drawing/2014/main" id="{F3808494-A576-481E-B187-94E8D0AEDADC}"/>
                </a:ext>
              </a:extLst>
            </p:cNvPr>
            <p:cNvGrpSpPr/>
            <p:nvPr/>
          </p:nvGrpSpPr>
          <p:grpSpPr>
            <a:xfrm>
              <a:off x="677145" y="9286875"/>
              <a:ext cx="708663" cy="605412"/>
              <a:chOff x="677145" y="9286875"/>
              <a:chExt cx="708663" cy="605412"/>
            </a:xfrm>
          </p:grpSpPr>
          <p:sp>
            <p:nvSpPr>
              <p:cNvPr id="93" name="Oval 92">
                <a:extLst>
                  <a:ext uri="{FF2B5EF4-FFF2-40B4-BE49-F238E27FC236}">
                    <a16:creationId xmlns:a16="http://schemas.microsoft.com/office/drawing/2014/main" id="{2A0498E8-E8B8-43CE-97EF-1119DE6C4082}"/>
                  </a:ext>
                </a:extLst>
              </p:cNvPr>
              <p:cNvSpPr/>
              <p:nvPr/>
            </p:nvSpPr>
            <p:spPr>
              <a:xfrm>
                <a:off x="719930" y="9286875"/>
                <a:ext cx="623095" cy="605412"/>
              </a:xfrm>
              <a:prstGeom prst="ellipse">
                <a:avLst/>
              </a:prstGeom>
              <a:solidFill>
                <a:srgbClr val="0077BA"/>
              </a:solidFill>
              <a:ln>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latin typeface="Artifakt Element Black" panose="020B0A03050000020004" pitchFamily="34" charset="0"/>
                  <a:ea typeface="Artifakt Element Black" panose="020B0A03050000020004" pitchFamily="34" charset="0"/>
                </a:endParaRPr>
              </a:p>
            </p:txBody>
          </p:sp>
          <p:sp>
            <p:nvSpPr>
              <p:cNvPr id="95" name="TextBox 94">
                <a:extLst>
                  <a:ext uri="{FF2B5EF4-FFF2-40B4-BE49-F238E27FC236}">
                    <a16:creationId xmlns:a16="http://schemas.microsoft.com/office/drawing/2014/main" id="{252E2827-CCD3-4E23-B075-E4D45BD185E0}"/>
                  </a:ext>
                </a:extLst>
              </p:cNvPr>
              <p:cNvSpPr txBox="1"/>
              <p:nvPr/>
            </p:nvSpPr>
            <p:spPr>
              <a:xfrm>
                <a:off x="677145" y="9307512"/>
                <a:ext cx="708663" cy="584775"/>
              </a:xfrm>
              <a:prstGeom prst="rect">
                <a:avLst/>
              </a:prstGeom>
              <a:noFill/>
            </p:spPr>
            <p:txBody>
              <a:bodyPr wrap="square" rtlCol="0">
                <a:spAutoFit/>
              </a:bodyPr>
              <a:lstStyle/>
              <a:p>
                <a:pPr algn="ctr"/>
                <a:r>
                  <a:rPr lang="de-CH" sz="3200" dirty="0">
                    <a:solidFill>
                      <a:schemeClr val="bg1"/>
                    </a:solidFill>
                    <a:latin typeface="Artifakt Element Black" panose="020B0A03050000020004" pitchFamily="34" charset="0"/>
                    <a:ea typeface="Artifakt Element Black" panose="020B0A03050000020004" pitchFamily="34" charset="0"/>
                  </a:rPr>
                  <a:t>15</a:t>
                </a:r>
              </a:p>
            </p:txBody>
          </p:sp>
        </p:grpSp>
      </p:grpSp>
      <p:sp>
        <p:nvSpPr>
          <p:cNvPr id="98" name="TextBox 97">
            <a:extLst>
              <a:ext uri="{FF2B5EF4-FFF2-40B4-BE49-F238E27FC236}">
                <a16:creationId xmlns:a16="http://schemas.microsoft.com/office/drawing/2014/main" id="{29311EC8-8345-4A90-BDF2-F4D26EA40E78}"/>
              </a:ext>
            </a:extLst>
          </p:cNvPr>
          <p:cNvSpPr txBox="1"/>
          <p:nvPr/>
        </p:nvSpPr>
        <p:spPr>
          <a:xfrm>
            <a:off x="662434" y="9063136"/>
            <a:ext cx="5492091" cy="584775"/>
          </a:xfrm>
          <a:prstGeom prst="rect">
            <a:avLst/>
          </a:prstGeom>
          <a:noFill/>
        </p:spPr>
        <p:txBody>
          <a:bodyPr wrap="square" rtlCol="0">
            <a:spAutoFit/>
          </a:bodyPr>
          <a:lstStyle/>
          <a:p>
            <a:r>
              <a:rPr lang="de-CH" sz="3200" dirty="0">
                <a:solidFill>
                  <a:srgbClr val="00112E"/>
                </a:solidFill>
                <a:latin typeface="Artifakt Element Black" panose="020B0A03050000020004" pitchFamily="34" charset="0"/>
                <a:ea typeface="Artifakt Element Black" panose="020B0A03050000020004" pitchFamily="34" charset="0"/>
              </a:rPr>
              <a:t>Du bist auf der Piste:</a:t>
            </a:r>
          </a:p>
        </p:txBody>
      </p:sp>
      <p:sp>
        <p:nvSpPr>
          <p:cNvPr id="99" name="TextBox 98">
            <a:extLst>
              <a:ext uri="{FF2B5EF4-FFF2-40B4-BE49-F238E27FC236}">
                <a16:creationId xmlns:a16="http://schemas.microsoft.com/office/drawing/2014/main" id="{5E915DAD-5865-4F3F-94AF-97CA8A62423D}"/>
              </a:ext>
            </a:extLst>
          </p:cNvPr>
          <p:cNvSpPr txBox="1"/>
          <p:nvPr/>
        </p:nvSpPr>
        <p:spPr>
          <a:xfrm>
            <a:off x="-64345" y="255089"/>
            <a:ext cx="1933208" cy="1323439"/>
          </a:xfrm>
          <a:prstGeom prst="rect">
            <a:avLst/>
          </a:prstGeom>
          <a:noFill/>
        </p:spPr>
        <p:txBody>
          <a:bodyPr wrap="square" rtlCol="0">
            <a:spAutoFit/>
          </a:bodyPr>
          <a:lstStyle/>
          <a:p>
            <a:pPr algn="ctr"/>
            <a:r>
              <a:rPr lang="de-CH" sz="8000" dirty="0">
                <a:solidFill>
                  <a:schemeClr val="bg1"/>
                </a:solidFill>
                <a:latin typeface="Artifakt Element Black" panose="020B0A03050000020004" pitchFamily="34" charset="0"/>
                <a:ea typeface="Artifakt Element Black" panose="020B0A03050000020004" pitchFamily="34" charset="0"/>
              </a:rPr>
              <a:t>&lt;</a:t>
            </a:r>
          </a:p>
        </p:txBody>
      </p:sp>
      <p:grpSp>
        <p:nvGrpSpPr>
          <p:cNvPr id="107" name="Group 106">
            <a:extLst>
              <a:ext uri="{FF2B5EF4-FFF2-40B4-BE49-F238E27FC236}">
                <a16:creationId xmlns:a16="http://schemas.microsoft.com/office/drawing/2014/main" id="{F52296BD-DD91-48F5-83F3-E08F75957B6B}"/>
              </a:ext>
            </a:extLst>
          </p:cNvPr>
          <p:cNvGrpSpPr/>
          <p:nvPr/>
        </p:nvGrpSpPr>
        <p:grpSpPr>
          <a:xfrm>
            <a:off x="5688611" y="1715051"/>
            <a:ext cx="545624" cy="519376"/>
            <a:chOff x="5688611" y="1715051"/>
            <a:chExt cx="545624" cy="519376"/>
          </a:xfrm>
        </p:grpSpPr>
        <p:sp>
          <p:nvSpPr>
            <p:cNvPr id="100" name="Rectangle: Rounded Corners 99">
              <a:extLst>
                <a:ext uri="{FF2B5EF4-FFF2-40B4-BE49-F238E27FC236}">
                  <a16:creationId xmlns:a16="http://schemas.microsoft.com/office/drawing/2014/main" id="{D8004DD7-6DAF-4367-B844-36CFEE6ED042}"/>
                </a:ext>
              </a:extLst>
            </p:cNvPr>
            <p:cNvSpPr/>
            <p:nvPr/>
          </p:nvSpPr>
          <p:spPr>
            <a:xfrm>
              <a:off x="5688611" y="1715051"/>
              <a:ext cx="545624" cy="519376"/>
            </a:xfrm>
            <a:prstGeom prst="roundRect">
              <a:avLst>
                <a:gd name="adj" fmla="val 5104"/>
              </a:avLst>
            </a:prstGeom>
            <a:solidFill>
              <a:schemeClr val="bg1"/>
            </a:solidFill>
            <a:ln w="28575">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4400">
                <a:solidFill>
                  <a:srgbClr val="FF6155"/>
                </a:solidFill>
                <a:latin typeface="Artifakt Element Black" panose="020B0A03050000020004" pitchFamily="34" charset="0"/>
                <a:ea typeface="Artifakt Element Black" panose="020B0A03050000020004" pitchFamily="34" charset="0"/>
              </a:endParaRPr>
            </a:p>
          </p:txBody>
        </p:sp>
        <p:sp>
          <p:nvSpPr>
            <p:cNvPr id="103" name="Rectangle: Rounded Corners 102">
              <a:extLst>
                <a:ext uri="{FF2B5EF4-FFF2-40B4-BE49-F238E27FC236}">
                  <a16:creationId xmlns:a16="http://schemas.microsoft.com/office/drawing/2014/main" id="{51052ED3-FCAC-47FD-B073-73F5F2531A8C}"/>
                </a:ext>
              </a:extLst>
            </p:cNvPr>
            <p:cNvSpPr/>
            <p:nvPr/>
          </p:nvSpPr>
          <p:spPr>
            <a:xfrm>
              <a:off x="5746826" y="2071875"/>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Rounded Corners 104">
              <a:extLst>
                <a:ext uri="{FF2B5EF4-FFF2-40B4-BE49-F238E27FC236}">
                  <a16:creationId xmlns:a16="http://schemas.microsoft.com/office/drawing/2014/main" id="{84FBE3C5-0F76-42CD-B303-F615DB2F625E}"/>
                </a:ext>
              </a:extLst>
            </p:cNvPr>
            <p:cNvSpPr/>
            <p:nvPr/>
          </p:nvSpPr>
          <p:spPr>
            <a:xfrm>
              <a:off x="5746826" y="1922653"/>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Rounded Corners 105">
              <a:extLst>
                <a:ext uri="{FF2B5EF4-FFF2-40B4-BE49-F238E27FC236}">
                  <a16:creationId xmlns:a16="http://schemas.microsoft.com/office/drawing/2014/main" id="{E8FC899E-9E9A-4634-AEC7-409399929FDB}"/>
                </a:ext>
              </a:extLst>
            </p:cNvPr>
            <p:cNvSpPr/>
            <p:nvPr/>
          </p:nvSpPr>
          <p:spPr>
            <a:xfrm>
              <a:off x="5746826" y="1779229"/>
              <a:ext cx="411480" cy="93768"/>
            </a:xfrm>
            <a:prstGeom prst="roundRect">
              <a:avLst>
                <a:gd name="adj" fmla="val 39523"/>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109" name="Straight Connector 108">
            <a:extLst>
              <a:ext uri="{FF2B5EF4-FFF2-40B4-BE49-F238E27FC236}">
                <a16:creationId xmlns:a16="http://schemas.microsoft.com/office/drawing/2014/main" id="{ADF462E2-C2A1-45BF-8D2C-66093767C90B}"/>
              </a:ext>
            </a:extLst>
          </p:cNvPr>
          <p:cNvCxnSpPr>
            <a:cxnSpLocks/>
          </p:cNvCxnSpPr>
          <p:nvPr/>
        </p:nvCxnSpPr>
        <p:spPr>
          <a:xfrm flipV="1">
            <a:off x="1330962" y="2755104"/>
            <a:ext cx="1745216" cy="47949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1A3D33-1BA9-41AD-A84F-5305EF8F587C}"/>
              </a:ext>
            </a:extLst>
          </p:cNvPr>
          <p:cNvCxnSpPr>
            <a:cxnSpLocks/>
          </p:cNvCxnSpPr>
          <p:nvPr/>
        </p:nvCxnSpPr>
        <p:spPr>
          <a:xfrm>
            <a:off x="2857353" y="2713221"/>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DAB3DC2-18B4-4747-9088-CAC8C9832904}"/>
              </a:ext>
            </a:extLst>
          </p:cNvPr>
          <p:cNvCxnSpPr>
            <a:cxnSpLocks/>
          </p:cNvCxnSpPr>
          <p:nvPr/>
        </p:nvCxnSpPr>
        <p:spPr>
          <a:xfrm>
            <a:off x="1112137" y="7460638"/>
            <a:ext cx="437650" cy="159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5D0D47F-C2EA-4210-9A62-05C626437C56}"/>
              </a:ext>
            </a:extLst>
          </p:cNvPr>
          <p:cNvCxnSpPr>
            <a:cxnSpLocks/>
          </p:cNvCxnSpPr>
          <p:nvPr/>
        </p:nvCxnSpPr>
        <p:spPr>
          <a:xfrm>
            <a:off x="1416686" y="6984465"/>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3CB14D-C5B6-4246-B142-6B7A0CA928B8}"/>
              </a:ext>
            </a:extLst>
          </p:cNvPr>
          <p:cNvCxnSpPr>
            <a:cxnSpLocks/>
          </p:cNvCxnSpPr>
          <p:nvPr/>
        </p:nvCxnSpPr>
        <p:spPr>
          <a:xfrm>
            <a:off x="1616470" y="6452433"/>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ED07EB0-74D5-4C14-86D8-A295D37DCF52}"/>
              </a:ext>
            </a:extLst>
          </p:cNvPr>
          <p:cNvCxnSpPr>
            <a:cxnSpLocks/>
          </p:cNvCxnSpPr>
          <p:nvPr/>
        </p:nvCxnSpPr>
        <p:spPr>
          <a:xfrm>
            <a:off x="1801548" y="5920401"/>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7B134CC-E92D-4C4B-A1A2-5C90B9DD5B96}"/>
              </a:ext>
            </a:extLst>
          </p:cNvPr>
          <p:cNvCxnSpPr>
            <a:cxnSpLocks/>
          </p:cNvCxnSpPr>
          <p:nvPr/>
        </p:nvCxnSpPr>
        <p:spPr>
          <a:xfrm>
            <a:off x="2001332" y="5394926"/>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59D77A3-64DB-4140-B99D-7B524A940917}"/>
              </a:ext>
            </a:extLst>
          </p:cNvPr>
          <p:cNvCxnSpPr>
            <a:cxnSpLocks/>
          </p:cNvCxnSpPr>
          <p:nvPr/>
        </p:nvCxnSpPr>
        <p:spPr>
          <a:xfrm>
            <a:off x="2186410" y="4862894"/>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AAA32E-A8B6-4817-AFB0-D1A1F76DE46A}"/>
              </a:ext>
            </a:extLst>
          </p:cNvPr>
          <p:cNvCxnSpPr>
            <a:cxnSpLocks/>
          </p:cNvCxnSpPr>
          <p:nvPr/>
        </p:nvCxnSpPr>
        <p:spPr>
          <a:xfrm>
            <a:off x="2386194" y="4332038"/>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2DADB-4EEA-48C6-9D60-3E0F10BFC266}"/>
              </a:ext>
            </a:extLst>
          </p:cNvPr>
          <p:cNvCxnSpPr>
            <a:cxnSpLocks/>
          </p:cNvCxnSpPr>
          <p:nvPr/>
        </p:nvCxnSpPr>
        <p:spPr>
          <a:xfrm>
            <a:off x="2585978" y="3801182"/>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71E1C-0BC9-4C47-9415-9994972E11A8}"/>
              </a:ext>
            </a:extLst>
          </p:cNvPr>
          <p:cNvCxnSpPr>
            <a:cxnSpLocks/>
          </p:cNvCxnSpPr>
          <p:nvPr/>
        </p:nvCxnSpPr>
        <p:spPr>
          <a:xfrm>
            <a:off x="2772973" y="3283637"/>
            <a:ext cx="199784" cy="727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A6DA798-14BC-49DB-B2D1-FB82BC78F72D}"/>
              </a:ext>
            </a:extLst>
          </p:cNvPr>
          <p:cNvGrpSpPr/>
          <p:nvPr/>
        </p:nvGrpSpPr>
        <p:grpSpPr>
          <a:xfrm>
            <a:off x="3939327" y="4488656"/>
            <a:ext cx="446116" cy="567214"/>
            <a:chOff x="3299088" y="4368396"/>
            <a:chExt cx="325810" cy="414251"/>
          </a:xfrm>
        </p:grpSpPr>
        <p:sp>
          <p:nvSpPr>
            <p:cNvPr id="84" name="Freeform: Shape 83">
              <a:extLst>
                <a:ext uri="{FF2B5EF4-FFF2-40B4-BE49-F238E27FC236}">
                  <a16:creationId xmlns:a16="http://schemas.microsoft.com/office/drawing/2014/main" id="{68024D4A-5D7B-459A-8CE7-E656463E36DE}"/>
                </a:ext>
              </a:extLst>
            </p:cNvPr>
            <p:cNvSpPr/>
            <p:nvPr/>
          </p:nvSpPr>
          <p:spPr>
            <a:xfrm>
              <a:off x="3299088" y="4368396"/>
              <a:ext cx="325810" cy="414251"/>
            </a:xfrm>
            <a:custGeom>
              <a:avLst/>
              <a:gdLst>
                <a:gd name="connsiteX0" fmla="*/ 290610 w 581219"/>
                <a:gd name="connsiteY0" fmla="*/ 0 h 738990"/>
                <a:gd name="connsiteX1" fmla="*/ 581219 w 581219"/>
                <a:gd name="connsiteY1" fmla="*/ 340519 h 738990"/>
                <a:gd name="connsiteX2" fmla="*/ 516990 w 581219"/>
                <a:gd name="connsiteY2" fmla="*/ 340519 h 738990"/>
                <a:gd name="connsiteX3" fmla="*/ 516990 w 581219"/>
                <a:gd name="connsiteY3" fmla="*/ 738990 h 738990"/>
                <a:gd name="connsiteX4" fmla="*/ 64231 w 581219"/>
                <a:gd name="connsiteY4" fmla="*/ 738990 h 738990"/>
                <a:gd name="connsiteX5" fmla="*/ 64231 w 581219"/>
                <a:gd name="connsiteY5" fmla="*/ 340519 h 738990"/>
                <a:gd name="connsiteX6" fmla="*/ 0 w 581219"/>
                <a:gd name="connsiteY6" fmla="*/ 340519 h 7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219" h="738990">
                  <a:moveTo>
                    <a:pt x="290610" y="0"/>
                  </a:moveTo>
                  <a:lnTo>
                    <a:pt x="581219" y="340519"/>
                  </a:lnTo>
                  <a:lnTo>
                    <a:pt x="516990" y="340519"/>
                  </a:lnTo>
                  <a:lnTo>
                    <a:pt x="516990" y="738990"/>
                  </a:lnTo>
                  <a:lnTo>
                    <a:pt x="64231" y="738990"/>
                  </a:lnTo>
                  <a:lnTo>
                    <a:pt x="64231" y="340519"/>
                  </a:lnTo>
                  <a:lnTo>
                    <a:pt x="0" y="340519"/>
                  </a:lnTo>
                  <a:close/>
                </a:path>
              </a:pathLst>
            </a:custGeom>
            <a:solidFill>
              <a:srgbClr val="00112E"/>
            </a:solid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pic>
          <p:nvPicPr>
            <p:cNvPr id="19" name="Graphic 18" descr="Fork and knife with solid fill">
              <a:extLst>
                <a:ext uri="{FF2B5EF4-FFF2-40B4-BE49-F238E27FC236}">
                  <a16:creationId xmlns:a16="http://schemas.microsoft.com/office/drawing/2014/main" id="{30434D2F-E46B-426E-A59C-9EFF35821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5823" y="4515517"/>
              <a:ext cx="267130" cy="267130"/>
            </a:xfrm>
            <a:prstGeom prst="rect">
              <a:avLst/>
            </a:prstGeom>
          </p:spPr>
        </p:pic>
      </p:grpSp>
      <p:sp>
        <p:nvSpPr>
          <p:cNvPr id="2" name="Freeform: Shape 1">
            <a:extLst>
              <a:ext uri="{FF2B5EF4-FFF2-40B4-BE49-F238E27FC236}">
                <a16:creationId xmlns:a16="http://schemas.microsoft.com/office/drawing/2014/main" id="{13AE6E22-C803-4C7B-BF63-BCDBA805C86A}"/>
              </a:ext>
            </a:extLst>
          </p:cNvPr>
          <p:cNvSpPr/>
          <p:nvPr/>
        </p:nvSpPr>
        <p:spPr>
          <a:xfrm>
            <a:off x="1635643" y="2889614"/>
            <a:ext cx="2274660" cy="4749800"/>
          </a:xfrm>
          <a:custGeom>
            <a:avLst/>
            <a:gdLst>
              <a:gd name="connsiteX0" fmla="*/ 1765300 w 2274660"/>
              <a:gd name="connsiteY0" fmla="*/ 0 h 4749800"/>
              <a:gd name="connsiteX1" fmla="*/ 1993900 w 2274660"/>
              <a:gd name="connsiteY1" fmla="*/ 114300 h 4749800"/>
              <a:gd name="connsiteX2" fmla="*/ 2108200 w 2274660"/>
              <a:gd name="connsiteY2" fmla="*/ 254000 h 4749800"/>
              <a:gd name="connsiteX3" fmla="*/ 2197100 w 2274660"/>
              <a:gd name="connsiteY3" fmla="*/ 622300 h 4749800"/>
              <a:gd name="connsiteX4" fmla="*/ 2171700 w 2274660"/>
              <a:gd name="connsiteY4" fmla="*/ 762000 h 4749800"/>
              <a:gd name="connsiteX5" fmla="*/ 2133600 w 2274660"/>
              <a:gd name="connsiteY5" fmla="*/ 812800 h 4749800"/>
              <a:gd name="connsiteX6" fmla="*/ 2044700 w 2274660"/>
              <a:gd name="connsiteY6" fmla="*/ 914400 h 4749800"/>
              <a:gd name="connsiteX7" fmla="*/ 2006600 w 2274660"/>
              <a:gd name="connsiteY7" fmla="*/ 977900 h 4749800"/>
              <a:gd name="connsiteX8" fmla="*/ 1955800 w 2274660"/>
              <a:gd name="connsiteY8" fmla="*/ 1092200 h 4749800"/>
              <a:gd name="connsiteX9" fmla="*/ 1981200 w 2274660"/>
              <a:gd name="connsiteY9" fmla="*/ 1460500 h 4749800"/>
              <a:gd name="connsiteX10" fmla="*/ 1993900 w 2274660"/>
              <a:gd name="connsiteY10" fmla="*/ 1498600 h 4749800"/>
              <a:gd name="connsiteX11" fmla="*/ 2082800 w 2274660"/>
              <a:gd name="connsiteY11" fmla="*/ 1676400 h 4749800"/>
              <a:gd name="connsiteX12" fmla="*/ 2184400 w 2274660"/>
              <a:gd name="connsiteY12" fmla="*/ 1955800 h 4749800"/>
              <a:gd name="connsiteX13" fmla="*/ 2209800 w 2274660"/>
              <a:gd name="connsiteY13" fmla="*/ 2032000 h 4749800"/>
              <a:gd name="connsiteX14" fmla="*/ 2260600 w 2274660"/>
              <a:gd name="connsiteY14" fmla="*/ 2324100 h 4749800"/>
              <a:gd name="connsiteX15" fmla="*/ 2260600 w 2274660"/>
              <a:gd name="connsiteY15" fmla="*/ 2844800 h 4749800"/>
              <a:gd name="connsiteX16" fmla="*/ 2133600 w 2274660"/>
              <a:gd name="connsiteY16" fmla="*/ 3251200 h 4749800"/>
              <a:gd name="connsiteX17" fmla="*/ 2044700 w 2274660"/>
              <a:gd name="connsiteY17" fmla="*/ 3352800 h 4749800"/>
              <a:gd name="connsiteX18" fmla="*/ 1930400 w 2274660"/>
              <a:gd name="connsiteY18" fmla="*/ 3505200 h 4749800"/>
              <a:gd name="connsiteX19" fmla="*/ 1841500 w 2274660"/>
              <a:gd name="connsiteY19" fmla="*/ 3581400 h 4749800"/>
              <a:gd name="connsiteX20" fmla="*/ 1803400 w 2274660"/>
              <a:gd name="connsiteY20" fmla="*/ 3619500 h 4749800"/>
              <a:gd name="connsiteX21" fmla="*/ 1689100 w 2274660"/>
              <a:gd name="connsiteY21" fmla="*/ 3708400 h 4749800"/>
              <a:gd name="connsiteX22" fmla="*/ 1562100 w 2274660"/>
              <a:gd name="connsiteY22" fmla="*/ 3822700 h 4749800"/>
              <a:gd name="connsiteX23" fmla="*/ 1397000 w 2274660"/>
              <a:gd name="connsiteY23" fmla="*/ 3924300 h 4749800"/>
              <a:gd name="connsiteX24" fmla="*/ 1270000 w 2274660"/>
              <a:gd name="connsiteY24" fmla="*/ 4051300 h 4749800"/>
              <a:gd name="connsiteX25" fmla="*/ 1143000 w 2274660"/>
              <a:gd name="connsiteY25" fmla="*/ 4127500 h 4749800"/>
              <a:gd name="connsiteX26" fmla="*/ 800100 w 2274660"/>
              <a:gd name="connsiteY26" fmla="*/ 4508500 h 4749800"/>
              <a:gd name="connsiteX27" fmla="*/ 647700 w 2274660"/>
              <a:gd name="connsiteY27" fmla="*/ 4572000 h 4749800"/>
              <a:gd name="connsiteX28" fmla="*/ 482600 w 2274660"/>
              <a:gd name="connsiteY28" fmla="*/ 4686300 h 4749800"/>
              <a:gd name="connsiteX29" fmla="*/ 0 w 2274660"/>
              <a:gd name="connsiteY29" fmla="*/ 4749800 h 47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74660" h="4749800">
                <a:moveTo>
                  <a:pt x="1765300" y="0"/>
                </a:moveTo>
                <a:cubicBezTo>
                  <a:pt x="1843881" y="33678"/>
                  <a:pt x="1923089" y="64316"/>
                  <a:pt x="1993900" y="114300"/>
                </a:cubicBezTo>
                <a:cubicBezTo>
                  <a:pt x="2058885" y="160172"/>
                  <a:pt x="2071320" y="192534"/>
                  <a:pt x="2108200" y="254000"/>
                </a:cubicBezTo>
                <a:cubicBezTo>
                  <a:pt x="2192276" y="562279"/>
                  <a:pt x="2170748" y="437835"/>
                  <a:pt x="2197100" y="622300"/>
                </a:cubicBezTo>
                <a:cubicBezTo>
                  <a:pt x="2188633" y="668867"/>
                  <a:pt x="2186667" y="717099"/>
                  <a:pt x="2171700" y="762000"/>
                </a:cubicBezTo>
                <a:cubicBezTo>
                  <a:pt x="2165007" y="782080"/>
                  <a:pt x="2147151" y="796539"/>
                  <a:pt x="2133600" y="812800"/>
                </a:cubicBezTo>
                <a:cubicBezTo>
                  <a:pt x="2104791" y="847371"/>
                  <a:pt x="2072138" y="878731"/>
                  <a:pt x="2044700" y="914400"/>
                </a:cubicBezTo>
                <a:cubicBezTo>
                  <a:pt x="2029650" y="933965"/>
                  <a:pt x="2018588" y="956322"/>
                  <a:pt x="2006600" y="977900"/>
                </a:cubicBezTo>
                <a:cubicBezTo>
                  <a:pt x="1981175" y="1023665"/>
                  <a:pt x="1975985" y="1041738"/>
                  <a:pt x="1955800" y="1092200"/>
                </a:cubicBezTo>
                <a:cubicBezTo>
                  <a:pt x="1964267" y="1214967"/>
                  <a:pt x="1969714" y="1337979"/>
                  <a:pt x="1981200" y="1460500"/>
                </a:cubicBezTo>
                <a:cubicBezTo>
                  <a:pt x="1982450" y="1473829"/>
                  <a:pt x="1988200" y="1486487"/>
                  <a:pt x="1993900" y="1498600"/>
                </a:cubicBezTo>
                <a:cubicBezTo>
                  <a:pt x="2022114" y="1558555"/>
                  <a:pt x="2060155" y="1614127"/>
                  <a:pt x="2082800" y="1676400"/>
                </a:cubicBezTo>
                <a:cubicBezTo>
                  <a:pt x="2116667" y="1769533"/>
                  <a:pt x="2151069" y="1862474"/>
                  <a:pt x="2184400" y="1955800"/>
                </a:cubicBezTo>
                <a:cubicBezTo>
                  <a:pt x="2193405" y="1981014"/>
                  <a:pt x="2203992" y="2005864"/>
                  <a:pt x="2209800" y="2032000"/>
                </a:cubicBezTo>
                <a:cubicBezTo>
                  <a:pt x="2248187" y="2204743"/>
                  <a:pt x="2229680" y="2107663"/>
                  <a:pt x="2260600" y="2324100"/>
                </a:cubicBezTo>
                <a:cubicBezTo>
                  <a:pt x="2269156" y="2486658"/>
                  <a:pt x="2287426" y="2683844"/>
                  <a:pt x="2260600" y="2844800"/>
                </a:cubicBezTo>
                <a:cubicBezTo>
                  <a:pt x="2258795" y="2855629"/>
                  <a:pt x="2199138" y="3159447"/>
                  <a:pt x="2133600" y="3251200"/>
                </a:cubicBezTo>
                <a:cubicBezTo>
                  <a:pt x="2107444" y="3287819"/>
                  <a:pt x="2072812" y="3317660"/>
                  <a:pt x="2044700" y="3352800"/>
                </a:cubicBezTo>
                <a:cubicBezTo>
                  <a:pt x="2005032" y="3402385"/>
                  <a:pt x="1972587" y="3457740"/>
                  <a:pt x="1930400" y="3505200"/>
                </a:cubicBezTo>
                <a:cubicBezTo>
                  <a:pt x="1904470" y="3534371"/>
                  <a:pt x="1870510" y="3555291"/>
                  <a:pt x="1841500" y="3581400"/>
                </a:cubicBezTo>
                <a:cubicBezTo>
                  <a:pt x="1828150" y="3593415"/>
                  <a:pt x="1817198" y="3608002"/>
                  <a:pt x="1803400" y="3619500"/>
                </a:cubicBezTo>
                <a:cubicBezTo>
                  <a:pt x="1766320" y="3650400"/>
                  <a:pt x="1726020" y="3677309"/>
                  <a:pt x="1689100" y="3708400"/>
                </a:cubicBezTo>
                <a:cubicBezTo>
                  <a:pt x="1645535" y="3745086"/>
                  <a:pt x="1607901" y="3788847"/>
                  <a:pt x="1562100" y="3822700"/>
                </a:cubicBezTo>
                <a:cubicBezTo>
                  <a:pt x="1510135" y="3861109"/>
                  <a:pt x="1447888" y="3884475"/>
                  <a:pt x="1397000" y="3924300"/>
                </a:cubicBezTo>
                <a:cubicBezTo>
                  <a:pt x="1349853" y="3961197"/>
                  <a:pt x="1316749" y="4013901"/>
                  <a:pt x="1270000" y="4051300"/>
                </a:cubicBezTo>
                <a:cubicBezTo>
                  <a:pt x="1231450" y="4082140"/>
                  <a:pt x="1181969" y="4097191"/>
                  <a:pt x="1143000" y="4127500"/>
                </a:cubicBezTo>
                <a:cubicBezTo>
                  <a:pt x="1056095" y="4195092"/>
                  <a:pt x="811374" y="4503802"/>
                  <a:pt x="800100" y="4508500"/>
                </a:cubicBezTo>
                <a:cubicBezTo>
                  <a:pt x="749300" y="4529667"/>
                  <a:pt x="695717" y="4545111"/>
                  <a:pt x="647700" y="4572000"/>
                </a:cubicBezTo>
                <a:cubicBezTo>
                  <a:pt x="589299" y="4604705"/>
                  <a:pt x="544449" y="4660707"/>
                  <a:pt x="482600" y="4686300"/>
                </a:cubicBezTo>
                <a:cubicBezTo>
                  <a:pt x="394316" y="4722831"/>
                  <a:pt x="67355" y="4743677"/>
                  <a:pt x="0" y="4749800"/>
                </a:cubicBezTo>
              </a:path>
            </a:pathLst>
          </a:custGeom>
          <a:noFill/>
          <a:ln w="57150">
            <a:solidFill>
              <a:srgbClr val="007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Freeform: Shape 7">
            <a:extLst>
              <a:ext uri="{FF2B5EF4-FFF2-40B4-BE49-F238E27FC236}">
                <a16:creationId xmlns:a16="http://schemas.microsoft.com/office/drawing/2014/main" id="{E338B533-7E84-4E0B-9421-1755F3F2B5D2}"/>
              </a:ext>
            </a:extLst>
          </p:cNvPr>
          <p:cNvSpPr/>
          <p:nvPr/>
        </p:nvSpPr>
        <p:spPr>
          <a:xfrm>
            <a:off x="1874520" y="4130040"/>
            <a:ext cx="1699260" cy="3520440"/>
          </a:xfrm>
          <a:custGeom>
            <a:avLst/>
            <a:gdLst>
              <a:gd name="connsiteX0" fmla="*/ 1699260 w 1699260"/>
              <a:gd name="connsiteY0" fmla="*/ 0 h 3520440"/>
              <a:gd name="connsiteX1" fmla="*/ 1653540 w 1699260"/>
              <a:gd name="connsiteY1" fmla="*/ 22860 h 3520440"/>
              <a:gd name="connsiteX2" fmla="*/ 1402080 w 1699260"/>
              <a:gd name="connsiteY2" fmla="*/ 312420 h 3520440"/>
              <a:gd name="connsiteX3" fmla="*/ 1356360 w 1699260"/>
              <a:gd name="connsiteY3" fmla="*/ 441960 h 3520440"/>
              <a:gd name="connsiteX4" fmla="*/ 1333500 w 1699260"/>
              <a:gd name="connsiteY4" fmla="*/ 502920 h 3520440"/>
              <a:gd name="connsiteX5" fmla="*/ 1303020 w 1699260"/>
              <a:gd name="connsiteY5" fmla="*/ 640080 h 3520440"/>
              <a:gd name="connsiteX6" fmla="*/ 1295400 w 1699260"/>
              <a:gd name="connsiteY6" fmla="*/ 723900 h 3520440"/>
              <a:gd name="connsiteX7" fmla="*/ 1272540 w 1699260"/>
              <a:gd name="connsiteY7" fmla="*/ 822960 h 3520440"/>
              <a:gd name="connsiteX8" fmla="*/ 1249680 w 1699260"/>
              <a:gd name="connsiteY8" fmla="*/ 998220 h 3520440"/>
              <a:gd name="connsiteX9" fmla="*/ 1234440 w 1699260"/>
              <a:gd name="connsiteY9" fmla="*/ 1082040 h 3520440"/>
              <a:gd name="connsiteX10" fmla="*/ 1226820 w 1699260"/>
              <a:gd name="connsiteY10" fmla="*/ 1165860 h 3520440"/>
              <a:gd name="connsiteX11" fmla="*/ 1173480 w 1699260"/>
              <a:gd name="connsiteY11" fmla="*/ 1424940 h 3520440"/>
              <a:gd name="connsiteX12" fmla="*/ 1165860 w 1699260"/>
              <a:gd name="connsiteY12" fmla="*/ 1516380 h 3520440"/>
              <a:gd name="connsiteX13" fmla="*/ 1158240 w 1699260"/>
              <a:gd name="connsiteY13" fmla="*/ 1645920 h 3520440"/>
              <a:gd name="connsiteX14" fmla="*/ 1074420 w 1699260"/>
              <a:gd name="connsiteY14" fmla="*/ 1882140 h 3520440"/>
              <a:gd name="connsiteX15" fmla="*/ 1013460 w 1699260"/>
              <a:gd name="connsiteY15" fmla="*/ 2042160 h 3520440"/>
              <a:gd name="connsiteX16" fmla="*/ 982980 w 1699260"/>
              <a:gd name="connsiteY16" fmla="*/ 2133600 h 3520440"/>
              <a:gd name="connsiteX17" fmla="*/ 883920 w 1699260"/>
              <a:gd name="connsiteY17" fmla="*/ 2278380 h 3520440"/>
              <a:gd name="connsiteX18" fmla="*/ 807720 w 1699260"/>
              <a:gd name="connsiteY18" fmla="*/ 2354580 h 3520440"/>
              <a:gd name="connsiteX19" fmla="*/ 731520 w 1699260"/>
              <a:gd name="connsiteY19" fmla="*/ 2468880 h 3520440"/>
              <a:gd name="connsiteX20" fmla="*/ 716280 w 1699260"/>
              <a:gd name="connsiteY20" fmla="*/ 2499360 h 3520440"/>
              <a:gd name="connsiteX21" fmla="*/ 655320 w 1699260"/>
              <a:gd name="connsiteY21" fmla="*/ 2560320 h 3520440"/>
              <a:gd name="connsiteX22" fmla="*/ 579120 w 1699260"/>
              <a:gd name="connsiteY22" fmla="*/ 2644140 h 3520440"/>
              <a:gd name="connsiteX23" fmla="*/ 518160 w 1699260"/>
              <a:gd name="connsiteY23" fmla="*/ 2743200 h 3520440"/>
              <a:gd name="connsiteX24" fmla="*/ 495300 w 1699260"/>
              <a:gd name="connsiteY24" fmla="*/ 2773680 h 3520440"/>
              <a:gd name="connsiteX25" fmla="*/ 480060 w 1699260"/>
              <a:gd name="connsiteY25" fmla="*/ 2796540 h 3520440"/>
              <a:gd name="connsiteX26" fmla="*/ 449580 w 1699260"/>
              <a:gd name="connsiteY26" fmla="*/ 2827020 h 3520440"/>
              <a:gd name="connsiteX27" fmla="*/ 381000 w 1699260"/>
              <a:gd name="connsiteY27" fmla="*/ 2903220 h 3520440"/>
              <a:gd name="connsiteX28" fmla="*/ 289560 w 1699260"/>
              <a:gd name="connsiteY28" fmla="*/ 2979420 h 3520440"/>
              <a:gd name="connsiteX29" fmla="*/ 213360 w 1699260"/>
              <a:gd name="connsiteY29" fmla="*/ 3040380 h 3520440"/>
              <a:gd name="connsiteX30" fmla="*/ 114300 w 1699260"/>
              <a:gd name="connsiteY30" fmla="*/ 3147060 h 3520440"/>
              <a:gd name="connsiteX31" fmla="*/ 91440 w 1699260"/>
              <a:gd name="connsiteY31" fmla="*/ 3192780 h 3520440"/>
              <a:gd name="connsiteX32" fmla="*/ 68580 w 1699260"/>
              <a:gd name="connsiteY32" fmla="*/ 3246120 h 3520440"/>
              <a:gd name="connsiteX33" fmla="*/ 53340 w 1699260"/>
              <a:gd name="connsiteY33" fmla="*/ 3337560 h 3520440"/>
              <a:gd name="connsiteX34" fmla="*/ 38100 w 1699260"/>
              <a:gd name="connsiteY34" fmla="*/ 3383280 h 3520440"/>
              <a:gd name="connsiteX35" fmla="*/ 22860 w 1699260"/>
              <a:gd name="connsiteY35" fmla="*/ 3482340 h 3520440"/>
              <a:gd name="connsiteX36" fmla="*/ 0 w 1699260"/>
              <a:gd name="connsiteY36" fmla="*/ 3520440 h 35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9260" h="3520440">
                <a:moveTo>
                  <a:pt x="1699260" y="0"/>
                </a:moveTo>
                <a:cubicBezTo>
                  <a:pt x="1684020" y="7620"/>
                  <a:pt x="1666416" y="11701"/>
                  <a:pt x="1653540" y="22860"/>
                </a:cubicBezTo>
                <a:cubicBezTo>
                  <a:pt x="1532564" y="127706"/>
                  <a:pt x="1464644" y="178951"/>
                  <a:pt x="1402080" y="312420"/>
                </a:cubicBezTo>
                <a:cubicBezTo>
                  <a:pt x="1382645" y="353881"/>
                  <a:pt x="1372438" y="399085"/>
                  <a:pt x="1356360" y="441960"/>
                </a:cubicBezTo>
                <a:cubicBezTo>
                  <a:pt x="1348740" y="462280"/>
                  <a:pt x="1339142" y="481964"/>
                  <a:pt x="1333500" y="502920"/>
                </a:cubicBezTo>
                <a:cubicBezTo>
                  <a:pt x="1321324" y="548145"/>
                  <a:pt x="1303020" y="640080"/>
                  <a:pt x="1303020" y="640080"/>
                </a:cubicBezTo>
                <a:cubicBezTo>
                  <a:pt x="1300480" y="668020"/>
                  <a:pt x="1300012" y="696227"/>
                  <a:pt x="1295400" y="723900"/>
                </a:cubicBezTo>
                <a:cubicBezTo>
                  <a:pt x="1264318" y="910391"/>
                  <a:pt x="1292890" y="660161"/>
                  <a:pt x="1272540" y="822960"/>
                </a:cubicBezTo>
                <a:cubicBezTo>
                  <a:pt x="1254304" y="968848"/>
                  <a:pt x="1278345" y="826232"/>
                  <a:pt x="1249680" y="998220"/>
                </a:cubicBezTo>
                <a:cubicBezTo>
                  <a:pt x="1245011" y="1026232"/>
                  <a:pt x="1238277" y="1053902"/>
                  <a:pt x="1234440" y="1082040"/>
                </a:cubicBezTo>
                <a:cubicBezTo>
                  <a:pt x="1230649" y="1109838"/>
                  <a:pt x="1231731" y="1138238"/>
                  <a:pt x="1226820" y="1165860"/>
                </a:cubicBezTo>
                <a:cubicBezTo>
                  <a:pt x="1211387" y="1252670"/>
                  <a:pt x="1173480" y="1424940"/>
                  <a:pt x="1173480" y="1424940"/>
                </a:cubicBezTo>
                <a:cubicBezTo>
                  <a:pt x="1170940" y="1455420"/>
                  <a:pt x="1167964" y="1485867"/>
                  <a:pt x="1165860" y="1516380"/>
                </a:cubicBezTo>
                <a:cubicBezTo>
                  <a:pt x="1162884" y="1559532"/>
                  <a:pt x="1164357" y="1603100"/>
                  <a:pt x="1158240" y="1645920"/>
                </a:cubicBezTo>
                <a:cubicBezTo>
                  <a:pt x="1147286" y="1722600"/>
                  <a:pt x="1096445" y="1816064"/>
                  <a:pt x="1074420" y="1882140"/>
                </a:cubicBezTo>
                <a:cubicBezTo>
                  <a:pt x="980124" y="2165027"/>
                  <a:pt x="1100517" y="1813634"/>
                  <a:pt x="1013460" y="2042160"/>
                </a:cubicBezTo>
                <a:cubicBezTo>
                  <a:pt x="1002022" y="2072184"/>
                  <a:pt x="998429" y="2105429"/>
                  <a:pt x="982980" y="2133600"/>
                </a:cubicBezTo>
                <a:cubicBezTo>
                  <a:pt x="954863" y="2184872"/>
                  <a:pt x="925268" y="2237032"/>
                  <a:pt x="883920" y="2278380"/>
                </a:cubicBezTo>
                <a:cubicBezTo>
                  <a:pt x="858520" y="2303780"/>
                  <a:pt x="827645" y="2324692"/>
                  <a:pt x="807720" y="2354580"/>
                </a:cubicBezTo>
                <a:cubicBezTo>
                  <a:pt x="782320" y="2392680"/>
                  <a:pt x="751998" y="2427924"/>
                  <a:pt x="731520" y="2468880"/>
                </a:cubicBezTo>
                <a:cubicBezTo>
                  <a:pt x="726440" y="2479040"/>
                  <a:pt x="723552" y="2490634"/>
                  <a:pt x="716280" y="2499360"/>
                </a:cubicBezTo>
                <a:cubicBezTo>
                  <a:pt x="697883" y="2521436"/>
                  <a:pt x="674928" y="2539312"/>
                  <a:pt x="655320" y="2560320"/>
                </a:cubicBezTo>
                <a:cubicBezTo>
                  <a:pt x="526821" y="2697997"/>
                  <a:pt x="671212" y="2552048"/>
                  <a:pt x="579120" y="2644140"/>
                </a:cubicBezTo>
                <a:cubicBezTo>
                  <a:pt x="564362" y="2703173"/>
                  <a:pt x="578246" y="2665088"/>
                  <a:pt x="518160" y="2743200"/>
                </a:cubicBezTo>
                <a:cubicBezTo>
                  <a:pt x="510417" y="2753266"/>
                  <a:pt x="502345" y="2763113"/>
                  <a:pt x="495300" y="2773680"/>
                </a:cubicBezTo>
                <a:cubicBezTo>
                  <a:pt x="490220" y="2781300"/>
                  <a:pt x="486020" y="2789587"/>
                  <a:pt x="480060" y="2796540"/>
                </a:cubicBezTo>
                <a:cubicBezTo>
                  <a:pt x="470709" y="2807449"/>
                  <a:pt x="459126" y="2816281"/>
                  <a:pt x="449580" y="2827020"/>
                </a:cubicBezTo>
                <a:cubicBezTo>
                  <a:pt x="408175" y="2873600"/>
                  <a:pt x="430274" y="2859743"/>
                  <a:pt x="381000" y="2903220"/>
                </a:cubicBezTo>
                <a:cubicBezTo>
                  <a:pt x="351249" y="2929471"/>
                  <a:pt x="320353" y="2954401"/>
                  <a:pt x="289560" y="2979420"/>
                </a:cubicBezTo>
                <a:cubicBezTo>
                  <a:pt x="264971" y="2999399"/>
                  <a:pt x="234844" y="3017243"/>
                  <a:pt x="213360" y="3040380"/>
                </a:cubicBezTo>
                <a:cubicBezTo>
                  <a:pt x="91681" y="3171419"/>
                  <a:pt x="220738" y="3058362"/>
                  <a:pt x="114300" y="3147060"/>
                </a:cubicBezTo>
                <a:cubicBezTo>
                  <a:pt x="95147" y="3204519"/>
                  <a:pt x="120983" y="3133694"/>
                  <a:pt x="91440" y="3192780"/>
                </a:cubicBezTo>
                <a:cubicBezTo>
                  <a:pt x="82789" y="3210082"/>
                  <a:pt x="76200" y="3228340"/>
                  <a:pt x="68580" y="3246120"/>
                </a:cubicBezTo>
                <a:cubicBezTo>
                  <a:pt x="65309" y="3269017"/>
                  <a:pt x="60025" y="3313047"/>
                  <a:pt x="53340" y="3337560"/>
                </a:cubicBezTo>
                <a:cubicBezTo>
                  <a:pt x="49113" y="3353058"/>
                  <a:pt x="43180" y="3368040"/>
                  <a:pt x="38100" y="3383280"/>
                </a:cubicBezTo>
                <a:cubicBezTo>
                  <a:pt x="37694" y="3386125"/>
                  <a:pt x="25348" y="3475499"/>
                  <a:pt x="22860" y="3482340"/>
                </a:cubicBezTo>
                <a:cubicBezTo>
                  <a:pt x="17799" y="3496259"/>
                  <a:pt x="0" y="3520440"/>
                  <a:pt x="0" y="3520440"/>
                </a:cubicBezTo>
              </a:path>
            </a:pathLst>
          </a:custGeom>
          <a:noFill/>
          <a:ln w="57150">
            <a:solidFill>
              <a:srgbClr val="E40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Freeform: Shape 8">
            <a:extLst>
              <a:ext uri="{FF2B5EF4-FFF2-40B4-BE49-F238E27FC236}">
                <a16:creationId xmlns:a16="http://schemas.microsoft.com/office/drawing/2014/main" id="{BDAD981A-C082-4800-BD16-98F426C413A9}"/>
              </a:ext>
            </a:extLst>
          </p:cNvPr>
          <p:cNvSpPr/>
          <p:nvPr/>
        </p:nvSpPr>
        <p:spPr>
          <a:xfrm>
            <a:off x="982980" y="2674620"/>
            <a:ext cx="1775460" cy="4762500"/>
          </a:xfrm>
          <a:custGeom>
            <a:avLst/>
            <a:gdLst>
              <a:gd name="connsiteX0" fmla="*/ 1775460 w 1775460"/>
              <a:gd name="connsiteY0" fmla="*/ 0 h 4762500"/>
              <a:gd name="connsiteX1" fmla="*/ 1584960 w 1775460"/>
              <a:gd name="connsiteY1" fmla="*/ 38100 h 4762500"/>
              <a:gd name="connsiteX2" fmla="*/ 1478280 w 1775460"/>
              <a:gd name="connsiteY2" fmla="*/ 83820 h 4762500"/>
              <a:gd name="connsiteX3" fmla="*/ 1257300 w 1775460"/>
              <a:gd name="connsiteY3" fmla="*/ 198120 h 4762500"/>
              <a:gd name="connsiteX4" fmla="*/ 1181100 w 1775460"/>
              <a:gd name="connsiteY4" fmla="*/ 251460 h 4762500"/>
              <a:gd name="connsiteX5" fmla="*/ 975360 w 1775460"/>
              <a:gd name="connsiteY5" fmla="*/ 502920 h 4762500"/>
              <a:gd name="connsiteX6" fmla="*/ 861060 w 1775460"/>
              <a:gd name="connsiteY6" fmla="*/ 655320 h 4762500"/>
              <a:gd name="connsiteX7" fmla="*/ 754380 w 1775460"/>
              <a:gd name="connsiteY7" fmla="*/ 861060 h 4762500"/>
              <a:gd name="connsiteX8" fmla="*/ 609600 w 1775460"/>
              <a:gd name="connsiteY8" fmla="*/ 1120140 h 4762500"/>
              <a:gd name="connsiteX9" fmla="*/ 571500 w 1775460"/>
              <a:gd name="connsiteY9" fmla="*/ 1249680 h 4762500"/>
              <a:gd name="connsiteX10" fmla="*/ 594360 w 1775460"/>
              <a:gd name="connsiteY10" fmla="*/ 1371600 h 4762500"/>
              <a:gd name="connsiteX11" fmla="*/ 609600 w 1775460"/>
              <a:gd name="connsiteY11" fmla="*/ 1417320 h 4762500"/>
              <a:gd name="connsiteX12" fmla="*/ 632460 w 1775460"/>
              <a:gd name="connsiteY12" fmla="*/ 1440180 h 4762500"/>
              <a:gd name="connsiteX13" fmla="*/ 685800 w 1775460"/>
              <a:gd name="connsiteY13" fmla="*/ 1531620 h 4762500"/>
              <a:gd name="connsiteX14" fmla="*/ 731520 w 1775460"/>
              <a:gd name="connsiteY14" fmla="*/ 1577340 h 4762500"/>
              <a:gd name="connsiteX15" fmla="*/ 762000 w 1775460"/>
              <a:gd name="connsiteY15" fmla="*/ 1630680 h 4762500"/>
              <a:gd name="connsiteX16" fmla="*/ 792480 w 1775460"/>
              <a:gd name="connsiteY16" fmla="*/ 1668780 h 4762500"/>
              <a:gd name="connsiteX17" fmla="*/ 807720 w 1775460"/>
              <a:gd name="connsiteY17" fmla="*/ 1699260 h 4762500"/>
              <a:gd name="connsiteX18" fmla="*/ 845820 w 1775460"/>
              <a:gd name="connsiteY18" fmla="*/ 1836420 h 4762500"/>
              <a:gd name="connsiteX19" fmla="*/ 845820 w 1775460"/>
              <a:gd name="connsiteY19" fmla="*/ 1988820 h 4762500"/>
              <a:gd name="connsiteX20" fmla="*/ 830580 w 1775460"/>
              <a:gd name="connsiteY20" fmla="*/ 2042160 h 4762500"/>
              <a:gd name="connsiteX21" fmla="*/ 708660 w 1775460"/>
              <a:gd name="connsiteY21" fmla="*/ 2255520 h 4762500"/>
              <a:gd name="connsiteX22" fmla="*/ 647700 w 1775460"/>
              <a:gd name="connsiteY22" fmla="*/ 2369820 h 4762500"/>
              <a:gd name="connsiteX23" fmla="*/ 624840 w 1775460"/>
              <a:gd name="connsiteY23" fmla="*/ 2415540 h 4762500"/>
              <a:gd name="connsiteX24" fmla="*/ 533400 w 1775460"/>
              <a:gd name="connsiteY24" fmla="*/ 2636520 h 4762500"/>
              <a:gd name="connsiteX25" fmla="*/ 495300 w 1775460"/>
              <a:gd name="connsiteY25" fmla="*/ 2727960 h 4762500"/>
              <a:gd name="connsiteX26" fmla="*/ 472440 w 1775460"/>
              <a:gd name="connsiteY26" fmla="*/ 2781300 h 4762500"/>
              <a:gd name="connsiteX27" fmla="*/ 441960 w 1775460"/>
              <a:gd name="connsiteY27" fmla="*/ 2887980 h 4762500"/>
              <a:gd name="connsiteX28" fmla="*/ 419100 w 1775460"/>
              <a:gd name="connsiteY28" fmla="*/ 3025140 h 4762500"/>
              <a:gd name="connsiteX29" fmla="*/ 358140 w 1775460"/>
              <a:gd name="connsiteY29" fmla="*/ 3177540 h 4762500"/>
              <a:gd name="connsiteX30" fmla="*/ 304800 w 1775460"/>
              <a:gd name="connsiteY30" fmla="*/ 3368040 h 4762500"/>
              <a:gd name="connsiteX31" fmla="*/ 274320 w 1775460"/>
              <a:gd name="connsiteY31" fmla="*/ 3444240 h 4762500"/>
              <a:gd name="connsiteX32" fmla="*/ 182880 w 1775460"/>
              <a:gd name="connsiteY32" fmla="*/ 3665220 h 4762500"/>
              <a:gd name="connsiteX33" fmla="*/ 152400 w 1775460"/>
              <a:gd name="connsiteY33" fmla="*/ 3710940 h 4762500"/>
              <a:gd name="connsiteX34" fmla="*/ 91440 w 1775460"/>
              <a:gd name="connsiteY34" fmla="*/ 3909060 h 4762500"/>
              <a:gd name="connsiteX35" fmla="*/ 38100 w 1775460"/>
              <a:gd name="connsiteY35" fmla="*/ 4099560 h 4762500"/>
              <a:gd name="connsiteX36" fmla="*/ 30480 w 1775460"/>
              <a:gd name="connsiteY36" fmla="*/ 4229100 h 4762500"/>
              <a:gd name="connsiteX37" fmla="*/ 22860 w 1775460"/>
              <a:gd name="connsiteY37" fmla="*/ 4290060 h 4762500"/>
              <a:gd name="connsiteX38" fmla="*/ 15240 w 1775460"/>
              <a:gd name="connsiteY38" fmla="*/ 4389120 h 4762500"/>
              <a:gd name="connsiteX39" fmla="*/ 0 w 1775460"/>
              <a:gd name="connsiteY39" fmla="*/ 4480560 h 4762500"/>
              <a:gd name="connsiteX40" fmla="*/ 15240 w 1775460"/>
              <a:gd name="connsiteY40" fmla="*/ 4625340 h 4762500"/>
              <a:gd name="connsiteX41" fmla="*/ 68580 w 1775460"/>
              <a:gd name="connsiteY41" fmla="*/ 4732020 h 4762500"/>
              <a:gd name="connsiteX42" fmla="*/ 76200 w 1775460"/>
              <a:gd name="connsiteY42"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5460" h="4762500">
                <a:moveTo>
                  <a:pt x="1775460" y="0"/>
                </a:moveTo>
                <a:cubicBezTo>
                  <a:pt x="1707324" y="9734"/>
                  <a:pt x="1657331" y="15484"/>
                  <a:pt x="1584960" y="38100"/>
                </a:cubicBezTo>
                <a:cubicBezTo>
                  <a:pt x="1548033" y="49640"/>
                  <a:pt x="1513044" y="66842"/>
                  <a:pt x="1478280" y="83820"/>
                </a:cubicBezTo>
                <a:cubicBezTo>
                  <a:pt x="1403762" y="120213"/>
                  <a:pt x="1325239" y="150563"/>
                  <a:pt x="1257300" y="198120"/>
                </a:cubicBezTo>
                <a:cubicBezTo>
                  <a:pt x="1231900" y="215900"/>
                  <a:pt x="1202153" y="228700"/>
                  <a:pt x="1181100" y="251460"/>
                </a:cubicBezTo>
                <a:cubicBezTo>
                  <a:pt x="1107559" y="330963"/>
                  <a:pt x="1042623" y="418040"/>
                  <a:pt x="975360" y="502920"/>
                </a:cubicBezTo>
                <a:cubicBezTo>
                  <a:pt x="935921" y="552688"/>
                  <a:pt x="890290" y="598948"/>
                  <a:pt x="861060" y="655320"/>
                </a:cubicBezTo>
                <a:cubicBezTo>
                  <a:pt x="825500" y="723900"/>
                  <a:pt x="791609" y="793371"/>
                  <a:pt x="754380" y="861060"/>
                </a:cubicBezTo>
                <a:cubicBezTo>
                  <a:pt x="684615" y="987905"/>
                  <a:pt x="676073" y="962267"/>
                  <a:pt x="609600" y="1120140"/>
                </a:cubicBezTo>
                <a:cubicBezTo>
                  <a:pt x="592134" y="1161622"/>
                  <a:pt x="584200" y="1206500"/>
                  <a:pt x="571500" y="1249680"/>
                </a:cubicBezTo>
                <a:cubicBezTo>
                  <a:pt x="576113" y="1277361"/>
                  <a:pt x="588270" y="1353330"/>
                  <a:pt x="594360" y="1371600"/>
                </a:cubicBezTo>
                <a:cubicBezTo>
                  <a:pt x="599440" y="1386840"/>
                  <a:pt x="601798" y="1403277"/>
                  <a:pt x="609600" y="1417320"/>
                </a:cubicBezTo>
                <a:cubicBezTo>
                  <a:pt x="614833" y="1426740"/>
                  <a:pt x="626482" y="1431214"/>
                  <a:pt x="632460" y="1440180"/>
                </a:cubicBezTo>
                <a:cubicBezTo>
                  <a:pt x="678117" y="1508665"/>
                  <a:pt x="630168" y="1464862"/>
                  <a:pt x="685800" y="1531620"/>
                </a:cubicBezTo>
                <a:cubicBezTo>
                  <a:pt x="699598" y="1548177"/>
                  <a:pt x="718379" y="1560257"/>
                  <a:pt x="731520" y="1577340"/>
                </a:cubicBezTo>
                <a:cubicBezTo>
                  <a:pt x="744006" y="1593571"/>
                  <a:pt x="750641" y="1613641"/>
                  <a:pt x="762000" y="1630680"/>
                </a:cubicBezTo>
                <a:cubicBezTo>
                  <a:pt x="771022" y="1644212"/>
                  <a:pt x="783458" y="1655248"/>
                  <a:pt x="792480" y="1668780"/>
                </a:cubicBezTo>
                <a:cubicBezTo>
                  <a:pt x="798781" y="1678231"/>
                  <a:pt x="803351" y="1688775"/>
                  <a:pt x="807720" y="1699260"/>
                </a:cubicBezTo>
                <a:cubicBezTo>
                  <a:pt x="836398" y="1768086"/>
                  <a:pt x="830236" y="1758499"/>
                  <a:pt x="845820" y="1836420"/>
                </a:cubicBezTo>
                <a:cubicBezTo>
                  <a:pt x="852588" y="1910863"/>
                  <a:pt x="858944" y="1918824"/>
                  <a:pt x="845820" y="1988820"/>
                </a:cubicBezTo>
                <a:cubicBezTo>
                  <a:pt x="842412" y="2006995"/>
                  <a:pt x="839037" y="2025716"/>
                  <a:pt x="830580" y="2042160"/>
                </a:cubicBezTo>
                <a:cubicBezTo>
                  <a:pt x="793117" y="2115004"/>
                  <a:pt x="748581" y="2183994"/>
                  <a:pt x="708660" y="2255520"/>
                </a:cubicBezTo>
                <a:cubicBezTo>
                  <a:pt x="687616" y="2293225"/>
                  <a:pt x="667736" y="2331570"/>
                  <a:pt x="647700" y="2369820"/>
                </a:cubicBezTo>
                <a:cubicBezTo>
                  <a:pt x="639794" y="2384914"/>
                  <a:pt x="631355" y="2399796"/>
                  <a:pt x="624840" y="2415540"/>
                </a:cubicBezTo>
                <a:lnTo>
                  <a:pt x="533400" y="2636520"/>
                </a:lnTo>
                <a:cubicBezTo>
                  <a:pt x="520753" y="2667022"/>
                  <a:pt x="508114" y="2697528"/>
                  <a:pt x="495300" y="2727960"/>
                </a:cubicBezTo>
                <a:cubicBezTo>
                  <a:pt x="487793" y="2745788"/>
                  <a:pt x="477754" y="2762700"/>
                  <a:pt x="472440" y="2781300"/>
                </a:cubicBezTo>
                <a:cubicBezTo>
                  <a:pt x="462280" y="2816860"/>
                  <a:pt x="449863" y="2851851"/>
                  <a:pt x="441960" y="2887980"/>
                </a:cubicBezTo>
                <a:cubicBezTo>
                  <a:pt x="432055" y="2933260"/>
                  <a:pt x="431988" y="2980617"/>
                  <a:pt x="419100" y="3025140"/>
                </a:cubicBezTo>
                <a:cubicBezTo>
                  <a:pt x="403887" y="3077696"/>
                  <a:pt x="371410" y="3124460"/>
                  <a:pt x="358140" y="3177540"/>
                </a:cubicBezTo>
                <a:cubicBezTo>
                  <a:pt x="338941" y="3254334"/>
                  <a:pt x="331280" y="3291911"/>
                  <a:pt x="304800" y="3368040"/>
                </a:cubicBezTo>
                <a:cubicBezTo>
                  <a:pt x="295813" y="3393878"/>
                  <a:pt x="283926" y="3418625"/>
                  <a:pt x="274320" y="3444240"/>
                </a:cubicBezTo>
                <a:cubicBezTo>
                  <a:pt x="232092" y="3556849"/>
                  <a:pt x="241039" y="3554189"/>
                  <a:pt x="182880" y="3665220"/>
                </a:cubicBezTo>
                <a:cubicBezTo>
                  <a:pt x="174381" y="3681445"/>
                  <a:pt x="162560" y="3695700"/>
                  <a:pt x="152400" y="3710940"/>
                </a:cubicBezTo>
                <a:cubicBezTo>
                  <a:pt x="132080" y="3776980"/>
                  <a:pt x="108198" y="3842028"/>
                  <a:pt x="91440" y="3909060"/>
                </a:cubicBezTo>
                <a:cubicBezTo>
                  <a:pt x="55116" y="4054357"/>
                  <a:pt x="74207" y="3991239"/>
                  <a:pt x="38100" y="4099560"/>
                </a:cubicBezTo>
                <a:cubicBezTo>
                  <a:pt x="35560" y="4142740"/>
                  <a:pt x="33929" y="4185983"/>
                  <a:pt x="30480" y="4229100"/>
                </a:cubicBezTo>
                <a:cubicBezTo>
                  <a:pt x="28847" y="4249513"/>
                  <a:pt x="24802" y="4269674"/>
                  <a:pt x="22860" y="4290060"/>
                </a:cubicBezTo>
                <a:cubicBezTo>
                  <a:pt x="19720" y="4323028"/>
                  <a:pt x="18535" y="4356167"/>
                  <a:pt x="15240" y="4389120"/>
                </a:cubicBezTo>
                <a:cubicBezTo>
                  <a:pt x="11459" y="4426926"/>
                  <a:pt x="7053" y="4445295"/>
                  <a:pt x="0" y="4480560"/>
                </a:cubicBezTo>
                <a:cubicBezTo>
                  <a:pt x="5080" y="4528820"/>
                  <a:pt x="7573" y="4577423"/>
                  <a:pt x="15240" y="4625340"/>
                </a:cubicBezTo>
                <a:cubicBezTo>
                  <a:pt x="21745" y="4665996"/>
                  <a:pt x="46474" y="4698861"/>
                  <a:pt x="68580" y="4732020"/>
                </a:cubicBezTo>
                <a:lnTo>
                  <a:pt x="76200" y="4762500"/>
                </a:lnTo>
              </a:path>
            </a:pathLst>
          </a:custGeom>
          <a:noFill/>
          <a:ln w="57150">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2" name="Graphic 21" descr="Marker with solid fill">
            <a:extLst>
              <a:ext uri="{FF2B5EF4-FFF2-40B4-BE49-F238E27FC236}">
                <a16:creationId xmlns:a16="http://schemas.microsoft.com/office/drawing/2014/main" id="{4CB33287-FB10-4D96-B2C0-ED488CF18D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9150" y="5499559"/>
            <a:ext cx="914400" cy="914400"/>
          </a:xfrm>
          <a:prstGeom prst="rect">
            <a:avLst/>
          </a:prstGeom>
        </p:spPr>
      </p:pic>
      <p:sp>
        <p:nvSpPr>
          <p:cNvPr id="23" name="Rectangle 22">
            <a:hlinkClick r:id="rId7" action="ppaction://hlinksldjump"/>
            <a:extLst>
              <a:ext uri="{FF2B5EF4-FFF2-40B4-BE49-F238E27FC236}">
                <a16:creationId xmlns:a16="http://schemas.microsoft.com/office/drawing/2014/main" id="{484FF51C-2249-4CF8-9D38-971B5FC9EE1B}"/>
              </a:ext>
            </a:extLst>
          </p:cNvPr>
          <p:cNvSpPr/>
          <p:nvPr/>
        </p:nvSpPr>
        <p:spPr>
          <a:xfrm>
            <a:off x="622299" y="545925"/>
            <a:ext cx="665880" cy="69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5389E89-7DC5-413A-B707-4304ABE77FE4}"/>
              </a:ext>
            </a:extLst>
          </p:cNvPr>
          <p:cNvSpPr/>
          <p:nvPr/>
        </p:nvSpPr>
        <p:spPr>
          <a:xfrm>
            <a:off x="1954401" y="7650480"/>
            <a:ext cx="531685" cy="531685"/>
          </a:xfrm>
          <a:prstGeom prst="ellipse">
            <a:avLst/>
          </a:prstGeom>
          <a:solidFill>
            <a:srgbClr val="00112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a:solidFill>
                  <a:schemeClr val="bg1"/>
                </a:solidFill>
                <a:latin typeface="Artifakt Element Black" panose="020B0A03050000020004" pitchFamily="34" charset="0"/>
                <a:ea typeface="Artifakt Element Black" panose="020B0A03050000020004" pitchFamily="34" charset="0"/>
              </a:rPr>
              <a:t>P</a:t>
            </a:r>
          </a:p>
        </p:txBody>
      </p:sp>
      <p:grpSp>
        <p:nvGrpSpPr>
          <p:cNvPr id="37" name="Group 36">
            <a:extLst>
              <a:ext uri="{FF2B5EF4-FFF2-40B4-BE49-F238E27FC236}">
                <a16:creationId xmlns:a16="http://schemas.microsoft.com/office/drawing/2014/main" id="{31B971D7-A0E0-4D70-ABB3-33F61489F680}"/>
              </a:ext>
            </a:extLst>
          </p:cNvPr>
          <p:cNvGrpSpPr/>
          <p:nvPr/>
        </p:nvGrpSpPr>
        <p:grpSpPr>
          <a:xfrm>
            <a:off x="721632" y="7557580"/>
            <a:ext cx="828155" cy="752311"/>
            <a:chOff x="3295003" y="7353136"/>
            <a:chExt cx="957312" cy="914400"/>
          </a:xfrm>
        </p:grpSpPr>
        <p:sp>
          <p:nvSpPr>
            <p:cNvPr id="36" name="Rectangle: Rounded Corners 35">
              <a:extLst>
                <a:ext uri="{FF2B5EF4-FFF2-40B4-BE49-F238E27FC236}">
                  <a16:creationId xmlns:a16="http://schemas.microsoft.com/office/drawing/2014/main" id="{D6E0D8A7-8314-4724-82E7-FBB26696A1F9}"/>
                </a:ext>
              </a:extLst>
            </p:cNvPr>
            <p:cNvSpPr/>
            <p:nvPr/>
          </p:nvSpPr>
          <p:spPr>
            <a:xfrm>
              <a:off x="3295003" y="7515225"/>
              <a:ext cx="957312" cy="567878"/>
            </a:xfrm>
            <a:prstGeom prst="roundRect">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9" name="Graphic 28" descr="Bus with solid fill">
              <a:extLst>
                <a:ext uri="{FF2B5EF4-FFF2-40B4-BE49-F238E27FC236}">
                  <a16:creationId xmlns:a16="http://schemas.microsoft.com/office/drawing/2014/main" id="{CC218C82-61C9-445C-BB01-0F4B913F0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4624" y="7353136"/>
              <a:ext cx="914400" cy="914400"/>
            </a:xfrm>
            <a:prstGeom prst="rect">
              <a:avLst/>
            </a:prstGeom>
          </p:spPr>
        </p:pic>
      </p:grpSp>
      <p:sp>
        <p:nvSpPr>
          <p:cNvPr id="101" name="Rectangle 100">
            <a:hlinkClick r:id="rId10" action="ppaction://hlinksldjump"/>
            <a:extLst>
              <a:ext uri="{FF2B5EF4-FFF2-40B4-BE49-F238E27FC236}">
                <a16:creationId xmlns:a16="http://schemas.microsoft.com/office/drawing/2014/main" id="{59C0C3BE-69EC-45BE-BEE3-2739288DB58D}"/>
              </a:ext>
            </a:extLst>
          </p:cNvPr>
          <p:cNvSpPr/>
          <p:nvPr/>
        </p:nvSpPr>
        <p:spPr>
          <a:xfrm>
            <a:off x="5319758" y="459778"/>
            <a:ext cx="1158042" cy="908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a:hlinkClick r:id="rId11" action="ppaction://hlinksldjump"/>
            <a:extLst>
              <a:ext uri="{FF2B5EF4-FFF2-40B4-BE49-F238E27FC236}">
                <a16:creationId xmlns:a16="http://schemas.microsoft.com/office/drawing/2014/main" id="{23CA6728-74C5-4471-8787-42839334BE72}"/>
              </a:ext>
            </a:extLst>
          </p:cNvPr>
          <p:cNvSpPr/>
          <p:nvPr/>
        </p:nvSpPr>
        <p:spPr>
          <a:xfrm>
            <a:off x="3781425" y="4332038"/>
            <a:ext cx="8286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a:hlinkClick r:id="rId12" action="ppaction://hlinksldjump"/>
            <a:extLst>
              <a:ext uri="{FF2B5EF4-FFF2-40B4-BE49-F238E27FC236}">
                <a16:creationId xmlns:a16="http://schemas.microsoft.com/office/drawing/2014/main" id="{23A22648-8A85-431D-82F4-381465920522}"/>
              </a:ext>
            </a:extLst>
          </p:cNvPr>
          <p:cNvSpPr/>
          <p:nvPr/>
        </p:nvSpPr>
        <p:spPr>
          <a:xfrm>
            <a:off x="5663560" y="1692144"/>
            <a:ext cx="592209" cy="64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2" name="Graphic 81" descr="Ski Gondola with solid fill">
            <a:extLst>
              <a:ext uri="{FF2B5EF4-FFF2-40B4-BE49-F238E27FC236}">
                <a16:creationId xmlns:a16="http://schemas.microsoft.com/office/drawing/2014/main" id="{5E2C9A1B-54E2-4166-9140-21B782C530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3113" y="10889384"/>
            <a:ext cx="505651" cy="438436"/>
          </a:xfrm>
          <a:prstGeom prst="rect">
            <a:avLst/>
          </a:prstGeom>
        </p:spPr>
      </p:pic>
      <p:sp>
        <p:nvSpPr>
          <p:cNvPr id="83" name="TextBox 82">
            <a:extLst>
              <a:ext uri="{FF2B5EF4-FFF2-40B4-BE49-F238E27FC236}">
                <a16:creationId xmlns:a16="http://schemas.microsoft.com/office/drawing/2014/main" id="{A0C31E3D-6937-422A-B192-4960DDD16EE5}"/>
              </a:ext>
            </a:extLst>
          </p:cNvPr>
          <p:cNvSpPr txBox="1"/>
          <p:nvPr/>
        </p:nvSpPr>
        <p:spPr>
          <a:xfrm>
            <a:off x="4573124" y="10743442"/>
            <a:ext cx="1574010" cy="1107996"/>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Notruf</a:t>
            </a:r>
          </a:p>
          <a:p>
            <a:pPr algn="r"/>
            <a:r>
              <a:rPr lang="de-CH" sz="2400" dirty="0">
                <a:solidFill>
                  <a:srgbClr val="00112E"/>
                </a:solidFill>
                <a:latin typeface="Artifakt Element Black" panose="020B0A03050000020004" pitchFamily="34" charset="0"/>
                <a:ea typeface="Artifakt Element Black" panose="020B0A03050000020004" pitchFamily="34" charset="0"/>
              </a:rPr>
              <a:t>absetzen</a:t>
            </a:r>
          </a:p>
          <a:p>
            <a:endParaRPr lang="de-CH" dirty="0"/>
          </a:p>
        </p:txBody>
      </p:sp>
      <p:sp>
        <p:nvSpPr>
          <p:cNvPr id="85" name="Rectangle: Rounded Corners 84">
            <a:extLst>
              <a:ext uri="{FF2B5EF4-FFF2-40B4-BE49-F238E27FC236}">
                <a16:creationId xmlns:a16="http://schemas.microsoft.com/office/drawing/2014/main" id="{C10E1DED-5014-4E81-9DFE-D663B3C915E2}"/>
              </a:ext>
            </a:extLst>
          </p:cNvPr>
          <p:cNvSpPr/>
          <p:nvPr/>
        </p:nvSpPr>
        <p:spPr>
          <a:xfrm>
            <a:off x="2494292" y="10796236"/>
            <a:ext cx="1576059" cy="6981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6" name="Rectangle: Rounded Corners 85">
            <a:hlinkClick r:id="rId15" action="ppaction://hlinksldjump"/>
            <a:extLst>
              <a:ext uri="{FF2B5EF4-FFF2-40B4-BE49-F238E27FC236}">
                <a16:creationId xmlns:a16="http://schemas.microsoft.com/office/drawing/2014/main" id="{6DBC1620-E69E-4D79-B312-15AFF35F040D}"/>
              </a:ext>
            </a:extLst>
          </p:cNvPr>
          <p:cNvSpPr/>
          <p:nvPr/>
        </p:nvSpPr>
        <p:spPr>
          <a:xfrm>
            <a:off x="3526632" y="10715626"/>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87" name="Oval 86">
            <a:extLst>
              <a:ext uri="{FF2B5EF4-FFF2-40B4-BE49-F238E27FC236}">
                <a16:creationId xmlns:a16="http://schemas.microsoft.com/office/drawing/2014/main" id="{230A3C7B-A608-4E7E-81C6-0FD9A204CC3C}"/>
              </a:ext>
            </a:extLst>
          </p:cNvPr>
          <p:cNvSpPr/>
          <p:nvPr/>
        </p:nvSpPr>
        <p:spPr>
          <a:xfrm>
            <a:off x="3640933" y="10785509"/>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8" name="TextBox 87">
            <a:extLst>
              <a:ext uri="{FF2B5EF4-FFF2-40B4-BE49-F238E27FC236}">
                <a16:creationId xmlns:a16="http://schemas.microsoft.com/office/drawing/2014/main" id="{10E0E8EB-3EEC-429D-B577-EEEF68F9B0FA}"/>
              </a:ext>
            </a:extLst>
          </p:cNvPr>
          <p:cNvSpPr txBox="1"/>
          <p:nvPr/>
        </p:nvSpPr>
        <p:spPr>
          <a:xfrm>
            <a:off x="3674270" y="10956443"/>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89" name="Oval 88">
            <a:extLst>
              <a:ext uri="{FF2B5EF4-FFF2-40B4-BE49-F238E27FC236}">
                <a16:creationId xmlns:a16="http://schemas.microsoft.com/office/drawing/2014/main" id="{097E03DC-86D1-442D-AFDC-43107150BEC7}"/>
              </a:ext>
            </a:extLst>
          </p:cNvPr>
          <p:cNvSpPr/>
          <p:nvPr/>
        </p:nvSpPr>
        <p:spPr>
          <a:xfrm>
            <a:off x="5479258" y="10796236"/>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0" name="TextBox 89">
            <a:extLst>
              <a:ext uri="{FF2B5EF4-FFF2-40B4-BE49-F238E27FC236}">
                <a16:creationId xmlns:a16="http://schemas.microsoft.com/office/drawing/2014/main" id="{F87637FB-0F84-4AB6-8F8A-1D0DD43426E6}"/>
              </a:ext>
            </a:extLst>
          </p:cNvPr>
          <p:cNvSpPr txBox="1"/>
          <p:nvPr/>
        </p:nvSpPr>
        <p:spPr>
          <a:xfrm>
            <a:off x="5503070" y="10967170"/>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SOS</a:t>
            </a:r>
          </a:p>
        </p:txBody>
      </p:sp>
      <p:sp>
        <p:nvSpPr>
          <p:cNvPr id="91" name="Rectangle 90">
            <a:hlinkClick r:id="rId15" action="ppaction://hlinksldjump"/>
            <a:extLst>
              <a:ext uri="{FF2B5EF4-FFF2-40B4-BE49-F238E27FC236}">
                <a16:creationId xmlns:a16="http://schemas.microsoft.com/office/drawing/2014/main" id="{C05CD65B-DD7C-4925-8965-8EB1E3646280}"/>
              </a:ext>
            </a:extLst>
          </p:cNvPr>
          <p:cNvSpPr/>
          <p:nvPr/>
        </p:nvSpPr>
        <p:spPr>
          <a:xfrm>
            <a:off x="5479258" y="10743442"/>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86AE8516-0A9A-4FF4-9579-15828E10D831}"/>
              </a:ext>
            </a:extLst>
          </p:cNvPr>
          <p:cNvSpPr txBox="1"/>
          <p:nvPr/>
        </p:nvSpPr>
        <p:spPr>
          <a:xfrm>
            <a:off x="1606550" y="10745891"/>
            <a:ext cx="1574010" cy="1200329"/>
          </a:xfrm>
          <a:prstGeom prst="rect">
            <a:avLst/>
          </a:prstGeom>
          <a:noFill/>
        </p:spPr>
        <p:txBody>
          <a:bodyPr wrap="square" rtlCol="0">
            <a:spAutoFit/>
          </a:bodyPr>
          <a:lstStyle/>
          <a:p>
            <a:pPr algn="r"/>
            <a:r>
              <a:rPr lang="de-CH" sz="2400" dirty="0">
                <a:solidFill>
                  <a:srgbClr val="00112E"/>
                </a:solidFill>
                <a:latin typeface="Artifakt Element Black" panose="020B0A03050000020004" pitchFamily="34" charset="0"/>
                <a:ea typeface="Artifakt Element Black" panose="020B0A03050000020004" pitchFamily="34" charset="0"/>
              </a:rPr>
              <a:t>Live</a:t>
            </a:r>
          </a:p>
          <a:p>
            <a:pPr algn="r"/>
            <a:r>
              <a:rPr lang="de-CH" sz="2400" dirty="0">
                <a:solidFill>
                  <a:srgbClr val="00112E"/>
                </a:solidFill>
                <a:latin typeface="Artifakt Element Black" panose="020B0A03050000020004" pitchFamily="34" charset="0"/>
                <a:ea typeface="Artifakt Element Black" panose="020B0A03050000020004" pitchFamily="34" charset="0"/>
              </a:rPr>
              <a:t>Tracking</a:t>
            </a:r>
          </a:p>
          <a:p>
            <a:pPr algn="r"/>
            <a:endParaRPr lang="de-CH" sz="2400" dirty="0">
              <a:solidFill>
                <a:srgbClr val="00112E"/>
              </a:solidFill>
              <a:latin typeface="Artifakt Element Black" panose="020B0A03050000020004" pitchFamily="34" charset="0"/>
              <a:ea typeface="Artifakt Element Black" panose="020B0A03050000020004" pitchFamily="34" charset="0"/>
            </a:endParaRPr>
          </a:p>
        </p:txBody>
      </p:sp>
      <p:sp>
        <p:nvSpPr>
          <p:cNvPr id="102" name="Rectangle: Rounded Corners 101">
            <a:extLst>
              <a:ext uri="{FF2B5EF4-FFF2-40B4-BE49-F238E27FC236}">
                <a16:creationId xmlns:a16="http://schemas.microsoft.com/office/drawing/2014/main" id="{DD60A9AD-157A-45F8-AB8C-FF018BBB1E1A}"/>
              </a:ext>
            </a:extLst>
          </p:cNvPr>
          <p:cNvSpPr/>
          <p:nvPr/>
        </p:nvSpPr>
        <p:spPr>
          <a:xfrm>
            <a:off x="-496558" y="10796236"/>
            <a:ext cx="1576059" cy="6981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4" name="Rectangle: Rounded Corners 103">
            <a:hlinkClick r:id="rId15" action="ppaction://hlinksldjump"/>
            <a:extLst>
              <a:ext uri="{FF2B5EF4-FFF2-40B4-BE49-F238E27FC236}">
                <a16:creationId xmlns:a16="http://schemas.microsoft.com/office/drawing/2014/main" id="{DD62323D-48D4-438D-8DA3-43B48B02C469}"/>
              </a:ext>
            </a:extLst>
          </p:cNvPr>
          <p:cNvSpPr/>
          <p:nvPr/>
        </p:nvSpPr>
        <p:spPr>
          <a:xfrm>
            <a:off x="560058" y="10718075"/>
            <a:ext cx="2806701" cy="850966"/>
          </a:xfrm>
          <a:prstGeom prst="roundRect">
            <a:avLst>
              <a:gd name="adj" fmla="val 50000"/>
            </a:avLst>
          </a:prstGeom>
          <a:noFill/>
          <a:ln w="5715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CH" sz="2400" dirty="0">
                <a:solidFill>
                  <a:srgbClr val="00112E"/>
                </a:solidFill>
                <a:latin typeface="Artifakt Element Black" panose="020B0A03050000020004" pitchFamily="34" charset="0"/>
                <a:ea typeface="Artifakt Element Black" panose="020B0A03050000020004" pitchFamily="34" charset="0"/>
              </a:rPr>
              <a:t>  </a:t>
            </a:r>
          </a:p>
        </p:txBody>
      </p:sp>
      <p:sp>
        <p:nvSpPr>
          <p:cNvPr id="108" name="Oval 107">
            <a:extLst>
              <a:ext uri="{FF2B5EF4-FFF2-40B4-BE49-F238E27FC236}">
                <a16:creationId xmlns:a16="http://schemas.microsoft.com/office/drawing/2014/main" id="{3095B05D-DB45-41CB-BF4D-3D497CDEB466}"/>
              </a:ext>
            </a:extLst>
          </p:cNvPr>
          <p:cNvSpPr/>
          <p:nvPr/>
        </p:nvSpPr>
        <p:spPr>
          <a:xfrm>
            <a:off x="674359" y="10787958"/>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TextBox 110">
            <a:extLst>
              <a:ext uri="{FF2B5EF4-FFF2-40B4-BE49-F238E27FC236}">
                <a16:creationId xmlns:a16="http://schemas.microsoft.com/office/drawing/2014/main" id="{108D8606-CB4D-4A90-AF0B-A87CEA12AAF5}"/>
              </a:ext>
            </a:extLst>
          </p:cNvPr>
          <p:cNvSpPr txBox="1"/>
          <p:nvPr/>
        </p:nvSpPr>
        <p:spPr>
          <a:xfrm>
            <a:off x="707696" y="10977942"/>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2" name="Oval 111">
            <a:extLst>
              <a:ext uri="{FF2B5EF4-FFF2-40B4-BE49-F238E27FC236}">
                <a16:creationId xmlns:a16="http://schemas.microsoft.com/office/drawing/2014/main" id="{D6E4F6C5-A750-42D7-AB1E-89084BFDFCDE}"/>
              </a:ext>
            </a:extLst>
          </p:cNvPr>
          <p:cNvSpPr/>
          <p:nvPr/>
        </p:nvSpPr>
        <p:spPr>
          <a:xfrm>
            <a:off x="2512684" y="10798685"/>
            <a:ext cx="711200" cy="711200"/>
          </a:xfrm>
          <a:prstGeom prst="ellipse">
            <a:avLst/>
          </a:prstGeom>
          <a:solidFill>
            <a:srgbClr val="00112E"/>
          </a:solidFill>
          <a:ln>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13" name="TextBox 112">
            <a:extLst>
              <a:ext uri="{FF2B5EF4-FFF2-40B4-BE49-F238E27FC236}">
                <a16:creationId xmlns:a16="http://schemas.microsoft.com/office/drawing/2014/main" id="{AB91F137-4264-432B-9ADB-43C03C93A912}"/>
              </a:ext>
            </a:extLst>
          </p:cNvPr>
          <p:cNvSpPr txBox="1"/>
          <p:nvPr/>
        </p:nvSpPr>
        <p:spPr>
          <a:xfrm>
            <a:off x="2536496" y="10969619"/>
            <a:ext cx="873125" cy="369332"/>
          </a:xfrm>
          <a:prstGeom prst="rect">
            <a:avLst/>
          </a:prstGeom>
          <a:noFill/>
        </p:spPr>
        <p:txBody>
          <a:bodyPr wrap="square" rtlCol="0">
            <a:spAutoFit/>
          </a:bodyPr>
          <a:lstStyle/>
          <a:p>
            <a:r>
              <a:rPr lang="de-CH" dirty="0">
                <a:solidFill>
                  <a:schemeClr val="bg1"/>
                </a:solidFill>
                <a:latin typeface="Artifakt Element Black" panose="020B0A03050000020004" pitchFamily="34" charset="0"/>
                <a:ea typeface="Artifakt Element Black" panose="020B0A03050000020004" pitchFamily="34" charset="0"/>
              </a:rPr>
              <a:t>Start</a:t>
            </a:r>
          </a:p>
        </p:txBody>
      </p:sp>
      <p:sp>
        <p:nvSpPr>
          <p:cNvPr id="114" name="Rectangle 113">
            <a:hlinkClick r:id="rId16" action="ppaction://hlinksldjump"/>
            <a:extLst>
              <a:ext uri="{FF2B5EF4-FFF2-40B4-BE49-F238E27FC236}">
                <a16:creationId xmlns:a16="http://schemas.microsoft.com/office/drawing/2014/main" id="{1976D000-6380-474C-A7CE-197A406CFD31}"/>
              </a:ext>
            </a:extLst>
          </p:cNvPr>
          <p:cNvSpPr/>
          <p:nvPr/>
        </p:nvSpPr>
        <p:spPr>
          <a:xfrm>
            <a:off x="2512684" y="10745891"/>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16" name="Rectangle 115">
            <a:hlinkClick r:id="rId16" action="ppaction://hlinksldjump"/>
            <a:extLst>
              <a:ext uri="{FF2B5EF4-FFF2-40B4-BE49-F238E27FC236}">
                <a16:creationId xmlns:a16="http://schemas.microsoft.com/office/drawing/2014/main" id="{0C14A99F-4A96-4659-8ABB-63F7E76364FC}"/>
              </a:ext>
            </a:extLst>
          </p:cNvPr>
          <p:cNvSpPr/>
          <p:nvPr/>
        </p:nvSpPr>
        <p:spPr>
          <a:xfrm>
            <a:off x="2464746" y="10759898"/>
            <a:ext cx="742441" cy="795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9" name="Rectangle 118">
            <a:extLst>
              <a:ext uri="{FF2B5EF4-FFF2-40B4-BE49-F238E27FC236}">
                <a16:creationId xmlns:a16="http://schemas.microsoft.com/office/drawing/2014/main" id="{A1E55493-B353-4388-B34A-476DDB1F9C33}"/>
              </a:ext>
            </a:extLst>
          </p:cNvPr>
          <p:cNvSpPr/>
          <p:nvPr/>
        </p:nvSpPr>
        <p:spPr>
          <a:xfrm>
            <a:off x="237067" y="10785509"/>
            <a:ext cx="216000" cy="707991"/>
          </a:xfrm>
          <a:prstGeom prst="rect">
            <a:avLst/>
          </a:prstGeom>
          <a:solidFill>
            <a:srgbClr val="00112E"/>
          </a:solidFill>
          <a:ln w="12700">
            <a:solidFill>
              <a:srgbClr val="001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15" name="Picture 114" descr="A logo for a ski resort&#10;&#10;Description automatically generated">
            <a:extLst>
              <a:ext uri="{FF2B5EF4-FFF2-40B4-BE49-F238E27FC236}">
                <a16:creationId xmlns:a16="http://schemas.microsoft.com/office/drawing/2014/main" id="{58024574-A854-4495-8A15-7A230C75A057}"/>
              </a:ext>
            </a:extLst>
          </p:cNvPr>
          <p:cNvPicPr>
            <a:picLocks noChangeAspect="1"/>
          </p:cNvPicPr>
          <p:nvPr/>
        </p:nvPicPr>
        <p:blipFill rotWithShape="1">
          <a:blip r:embed="rId17">
            <a:extLst>
              <a:ext uri="{28A0092B-C50C-407E-A947-70E740481C1C}">
                <a14:useLocalDpi xmlns:a14="http://schemas.microsoft.com/office/drawing/2010/main" val="0"/>
              </a:ext>
            </a:extLst>
          </a:blip>
          <a:srcRect t="8442" b="6031"/>
          <a:stretch/>
        </p:blipFill>
        <p:spPr>
          <a:xfrm>
            <a:off x="2787346" y="318818"/>
            <a:ext cx="1283309" cy="1097571"/>
          </a:xfrm>
          <a:prstGeom prst="rect">
            <a:avLst/>
          </a:prstGeom>
        </p:spPr>
      </p:pic>
    </p:spTree>
    <p:extLst>
      <p:ext uri="{BB962C8B-B14F-4D97-AF65-F5344CB8AC3E}">
        <p14:creationId xmlns:p14="http://schemas.microsoft.com/office/powerpoint/2010/main" val="16025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8"/>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7037E-7 -0.00039 L 0.26528 0.00104 " pathEditMode="relative" rAng="0" ptsTypes="AA">
                                      <p:cBhvr>
                                        <p:cTn id="11" dur="2000" fill="hold"/>
                                        <p:tgtEl>
                                          <p:spTgt spid="87"/>
                                        </p:tgtEl>
                                        <p:attrNameLst>
                                          <p:attrName>ppt_x</p:attrName>
                                          <p:attrName>ppt_y</p:attrName>
                                        </p:attrNameLst>
                                      </p:cBhvr>
                                      <p:rCtr x="13264" y="65"/>
                                    </p:animMotion>
                                  </p:childTnLst>
                                </p:cTn>
                              </p:par>
                              <p:par>
                                <p:cTn id="12" presetID="42" presetClass="path" presetSubtype="0" accel="50000" decel="50000" fill="hold" grpId="0" nodeType="withEffect">
                                  <p:stCondLst>
                                    <p:cond delay="0"/>
                                  </p:stCondLst>
                                  <p:childTnLst>
                                    <p:animMotion origin="layout" path="M 2.96296E-6 -2.08333E-6 L 0.26365 0.0013 " pathEditMode="relative" rAng="0" ptsTypes="AA">
                                      <p:cBhvr>
                                        <p:cTn id="13" dur="2000" fill="hold"/>
                                        <p:tgtEl>
                                          <p:spTgt spid="88"/>
                                        </p:tgtEl>
                                        <p:attrNameLst>
                                          <p:attrName>ppt_x</p:attrName>
                                          <p:attrName>ppt_y</p:attrName>
                                        </p:attrNameLst>
                                      </p:cBhvr>
                                      <p:rCtr x="13171" y="65"/>
                                    </p:animMotion>
                                  </p:childTnLst>
                                </p:cTn>
                              </p:par>
                              <p:par>
                                <p:cTn id="14" presetID="42" presetClass="path" presetSubtype="0" accel="50000" decel="50000" fill="hold" grpId="0" nodeType="withEffect">
                                  <p:stCondLst>
                                    <p:cond delay="0"/>
                                  </p:stCondLst>
                                  <p:childTnLst>
                                    <p:animMotion origin="layout" path="M -2.22222E-6 -2.70833E-6 L 0.29838 0.00117 " pathEditMode="relative" rAng="0" ptsTypes="AA">
                                      <p:cBhvr>
                                        <p:cTn id="15" dur="2000" fill="hold"/>
                                        <p:tgtEl>
                                          <p:spTgt spid="85"/>
                                        </p:tgtEl>
                                        <p:attrNameLst>
                                          <p:attrName>ppt_x</p:attrName>
                                          <p:attrName>ppt_y</p:attrName>
                                        </p:attrNameLst>
                                      </p:cBhvr>
                                      <p:rCtr x="14907" y="52"/>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nodePh="1">
                                  <p:stCondLst>
                                    <p:cond delay="0"/>
                                  </p:stCondLst>
                                  <p:endCondLst>
                                    <p:cond evt="begin" delay="0">
                                      <p:tn val="23"/>
                                    </p:cond>
                                  </p:endCondLst>
                                  <p:childTnLst>
                                    <p:set>
                                      <p:cBhvr>
                                        <p:cTn id="24" dur="1" fill="hold">
                                          <p:stCondLst>
                                            <p:cond delay="0"/>
                                          </p:stCondLst>
                                        </p:cTn>
                                        <p:tgtEl>
                                          <p:spTgt spid="91"/>
                                        </p:tgtEl>
                                        <p:attrNameLst>
                                          <p:attrName>style.visibility</p:attrName>
                                        </p:attrNameLst>
                                      </p:cBhvr>
                                      <p:to>
                                        <p:strVal val="visible"/>
                                      </p:to>
                                    </p:set>
                                  </p:childTnLst>
                                </p:cTn>
                              </p:par>
                            </p:childTnLst>
                          </p:cTn>
                        </p:par>
                      </p:childTnLst>
                    </p:cTn>
                  </p:par>
                </p:childTnLst>
              </p:cTn>
              <p:nextCondLst>
                <p:cond evt="onClick" delay="0">
                  <p:tgtEl>
                    <p:spTgt spid="88"/>
                  </p:tgtEl>
                </p:cond>
              </p:nextCondLst>
            </p:seq>
            <p:seq concurrent="1" nextAc="seek">
              <p:cTn id="25" restart="whenNotActive" fill="hold" evtFilter="cancelBubble" nodeType="interactiveSeq">
                <p:stCondLst>
                  <p:cond evt="onClick" delay="0">
                    <p:tgtEl>
                      <p:spTgt spid="111"/>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48148E-6 -0.00039 L 0.26528 0.00104 " pathEditMode="relative" rAng="0" ptsTypes="AA">
                                      <p:cBhvr>
                                        <p:cTn id="29" dur="2000" fill="hold"/>
                                        <p:tgtEl>
                                          <p:spTgt spid="108"/>
                                        </p:tgtEl>
                                        <p:attrNameLst>
                                          <p:attrName>ppt_x</p:attrName>
                                          <p:attrName>ppt_y</p:attrName>
                                        </p:attrNameLst>
                                      </p:cBhvr>
                                      <p:rCtr x="13264" y="65"/>
                                    </p:animMotion>
                                  </p:childTnLst>
                                </p:cTn>
                              </p:par>
                              <p:par>
                                <p:cTn id="30" presetID="42" presetClass="path" presetSubtype="0" accel="50000" decel="50000" fill="hold" grpId="0" nodeType="withEffect">
                                  <p:stCondLst>
                                    <p:cond delay="0"/>
                                  </p:stCondLst>
                                  <p:childTnLst>
                                    <p:animMotion origin="layout" path="M 1.85185E-6 -4.79167E-6 L 0.26366 0.00131 " pathEditMode="relative" rAng="0" ptsTypes="AA">
                                      <p:cBhvr>
                                        <p:cTn id="31" dur="2000" fill="hold"/>
                                        <p:tgtEl>
                                          <p:spTgt spid="111"/>
                                        </p:tgtEl>
                                        <p:attrNameLst>
                                          <p:attrName>ppt_x</p:attrName>
                                          <p:attrName>ppt_y</p:attrName>
                                        </p:attrNameLst>
                                      </p:cBhvr>
                                      <p:rCtr x="13171" y="65"/>
                                    </p:animMotion>
                                  </p:childTnLst>
                                </p:cTn>
                              </p:par>
                              <p:par>
                                <p:cTn id="32" presetID="42" presetClass="path" presetSubtype="0" accel="50000" decel="50000" fill="hold" grpId="0" nodeType="withEffect">
                                  <p:stCondLst>
                                    <p:cond delay="0"/>
                                  </p:stCondLst>
                                  <p:childTnLst>
                                    <p:animMotion origin="layout" path="M -1.11111E-6 -2.70833E-6 L 0.29838 0.00117 " pathEditMode="relative" rAng="0" ptsTypes="AA">
                                      <p:cBhvr>
                                        <p:cTn id="33" dur="2000" fill="hold"/>
                                        <p:tgtEl>
                                          <p:spTgt spid="102"/>
                                        </p:tgtEl>
                                        <p:attrNameLst>
                                          <p:attrName>ppt_x</p:attrName>
                                          <p:attrName>ppt_y</p:attrName>
                                        </p:attrNameLst>
                                      </p:cBhvr>
                                      <p:rCtr x="14907" y="5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childTnLst>
              </p:cTn>
              <p:nextCondLst>
                <p:cond evt="onClick" delay="0">
                  <p:tgtEl>
                    <p:spTgt spid="111"/>
                  </p:tgtEl>
                </p:cond>
              </p:nextCondLst>
            </p:seq>
          </p:childTnLst>
        </p:cTn>
      </p:par>
    </p:tnLst>
    <p:bldLst>
      <p:bldP spid="85" grpId="0" animBg="1"/>
      <p:bldP spid="87" grpId="0" animBg="1"/>
      <p:bldP spid="88" grpId="0"/>
      <p:bldP spid="89" grpId="0" animBg="1"/>
      <p:bldP spid="90" grpId="0"/>
      <p:bldP spid="91" grpId="0"/>
      <p:bldP spid="102" grpId="0" animBg="1"/>
      <p:bldP spid="108" grpId="0" animBg="1"/>
      <p:bldP spid="111" grpId="0"/>
      <p:bldP spid="112" grpId="0" animBg="1"/>
      <p:bldP spid="113" grpId="0"/>
      <p:bldP spid="114" grpId="0"/>
      <p:bldP spid="11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c433cb5-c709-436f-8d06-301a2a2110a2">
      <Terms xmlns="http://schemas.microsoft.com/office/infopath/2007/PartnerControls"/>
    </lcf76f155ced4ddcb4097134ff3c332f>
    <TaxCatchAll xmlns="6e43ae5f-b882-4956-b8ad-f20bf08ef82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3783DC6CD5EE042A0C77AD741A4DA4D" ma:contentTypeVersion="13" ma:contentTypeDescription="Ein neues Dokument erstellen." ma:contentTypeScope="" ma:versionID="dd0759dd35b33e35f59c71cd1fd6bd76">
  <xsd:schema xmlns:xsd="http://www.w3.org/2001/XMLSchema" xmlns:xs="http://www.w3.org/2001/XMLSchema" xmlns:p="http://schemas.microsoft.com/office/2006/metadata/properties" xmlns:ns2="fc433cb5-c709-436f-8d06-301a2a2110a2" xmlns:ns3="6e43ae5f-b882-4956-b8ad-f20bf08ef822" targetNamespace="http://schemas.microsoft.com/office/2006/metadata/properties" ma:root="true" ma:fieldsID="16a530284f8dc34bbbcb3eafa3548502" ns2:_="" ns3:_="">
    <xsd:import namespace="fc433cb5-c709-436f-8d06-301a2a2110a2"/>
    <xsd:import namespace="6e43ae5f-b882-4956-b8ad-f20bf08ef82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433cb5-c709-436f-8d06-301a2a2110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7873907d-d049-4c15-acb6-7b8f2d6df67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e43ae5f-b882-4956-b8ad-f20bf08ef82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3fa8430-e52a-48e1-b555-d46d31883bf6}" ma:internalName="TaxCatchAll" ma:showField="CatchAllData" ma:web="6e43ae5f-b882-4956-b8ad-f20bf08ef8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7DF7D8-8146-4C0D-9A72-AD5957AF3639}">
  <ds:schemaRefs>
    <ds:schemaRef ds:uri="http://schemas.microsoft.com/sharepoint/v3/contenttype/forms"/>
  </ds:schemaRefs>
</ds:datastoreItem>
</file>

<file path=customXml/itemProps2.xml><?xml version="1.0" encoding="utf-8"?>
<ds:datastoreItem xmlns:ds="http://schemas.openxmlformats.org/officeDocument/2006/customXml" ds:itemID="{BFB1601D-C1C8-40D3-92BF-BB00DFA9279E}">
  <ds:schemaRefs>
    <ds:schemaRef ds:uri="http://www.w3.org/XML/1998/namespace"/>
    <ds:schemaRef ds:uri="fc433cb5-c709-436f-8d06-301a2a2110a2"/>
    <ds:schemaRef ds:uri="http://purl.org/dc/dcmitype/"/>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6e43ae5f-b882-4956-b8ad-f20bf08ef822"/>
  </ds:schemaRefs>
</ds:datastoreItem>
</file>

<file path=customXml/itemProps3.xml><?xml version="1.0" encoding="utf-8"?>
<ds:datastoreItem xmlns:ds="http://schemas.openxmlformats.org/officeDocument/2006/customXml" ds:itemID="{A8A4F8F5-F9E4-40E2-80F4-3F29B632B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433cb5-c709-436f-8d06-301a2a2110a2"/>
    <ds:schemaRef ds:uri="6e43ae5f-b882-4956-b8ad-f20bf08ef8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1202</Words>
  <Application>Microsoft Office PowerPoint</Application>
  <PresentationFormat>Widescreen</PresentationFormat>
  <Paragraphs>530</Paragraphs>
  <Slides>28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Artifakt Element Black</vt:lpstr>
      <vt:lpstr>Calibri</vt:lpstr>
      <vt:lpstr>Calibri Light</vt: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Fabian Gross (s)</dc:creator>
  <cp:lastModifiedBy>Fabian Gross (s)</cp:lastModifiedBy>
  <cp:revision>1</cp:revision>
  <dcterms:created xsi:type="dcterms:W3CDTF">2024-02-27T12:39:46Z</dcterms:created>
  <dcterms:modified xsi:type="dcterms:W3CDTF">2024-04-25T19:29:49Z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0x010100D3783DC6CD5EE042A0C77AD741A4DA4D</vt:lpwstr>
  </property>
  <property fmtid="{D5CDD505-2E9C-101B-9397-08002B2CF9AE}" pid="3" name="MediaServiceImageTags">
    <vt:lpwstr/>
  </property>
</Properties>
</file>